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9675" cy="10691813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214" y="48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613E9146-139A-BD21-B67E-4E979FABAC9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84337" y="4355454"/>
            <a:ext cx="6749710" cy="594271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2628000" tIns="4248000" rIns="0"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ja-JP" altLang="en-US" dirty="0"/>
              <a:t>画像を追加する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54">
        <a:defRPr>
          <a:latin typeface="+mn-lt"/>
          <a:ea typeface="+mn-ea"/>
          <a:cs typeface="+mn-cs"/>
        </a:defRPr>
      </a:lvl2pPr>
      <a:lvl3pPr marL="914309">
        <a:defRPr>
          <a:latin typeface="+mn-lt"/>
          <a:ea typeface="+mn-ea"/>
          <a:cs typeface="+mn-cs"/>
        </a:defRPr>
      </a:lvl3pPr>
      <a:lvl4pPr marL="1371463">
        <a:defRPr>
          <a:latin typeface="+mn-lt"/>
          <a:ea typeface="+mn-ea"/>
          <a:cs typeface="+mn-cs"/>
        </a:defRPr>
      </a:lvl4pPr>
      <a:lvl5pPr marL="1828617">
        <a:defRPr>
          <a:latin typeface="+mn-lt"/>
          <a:ea typeface="+mn-ea"/>
          <a:cs typeface="+mn-cs"/>
        </a:defRPr>
      </a:lvl5pPr>
      <a:lvl6pPr marL="2285771">
        <a:defRPr>
          <a:latin typeface="+mn-lt"/>
          <a:ea typeface="+mn-ea"/>
          <a:cs typeface="+mn-cs"/>
        </a:defRPr>
      </a:lvl6pPr>
      <a:lvl7pPr marL="2742926">
        <a:defRPr>
          <a:latin typeface="+mn-lt"/>
          <a:ea typeface="+mn-ea"/>
          <a:cs typeface="+mn-cs"/>
        </a:defRPr>
      </a:lvl7pPr>
      <a:lvl8pPr marL="3200080">
        <a:defRPr>
          <a:latin typeface="+mn-lt"/>
          <a:ea typeface="+mn-ea"/>
          <a:cs typeface="+mn-cs"/>
        </a:defRPr>
      </a:lvl8pPr>
      <a:lvl9pPr marL="365723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54">
        <a:defRPr>
          <a:latin typeface="+mn-lt"/>
          <a:ea typeface="+mn-ea"/>
          <a:cs typeface="+mn-cs"/>
        </a:defRPr>
      </a:lvl2pPr>
      <a:lvl3pPr marL="914309">
        <a:defRPr>
          <a:latin typeface="+mn-lt"/>
          <a:ea typeface="+mn-ea"/>
          <a:cs typeface="+mn-cs"/>
        </a:defRPr>
      </a:lvl3pPr>
      <a:lvl4pPr marL="1371463">
        <a:defRPr>
          <a:latin typeface="+mn-lt"/>
          <a:ea typeface="+mn-ea"/>
          <a:cs typeface="+mn-cs"/>
        </a:defRPr>
      </a:lvl4pPr>
      <a:lvl5pPr marL="1828617">
        <a:defRPr>
          <a:latin typeface="+mn-lt"/>
          <a:ea typeface="+mn-ea"/>
          <a:cs typeface="+mn-cs"/>
        </a:defRPr>
      </a:lvl5pPr>
      <a:lvl6pPr marL="2285771">
        <a:defRPr>
          <a:latin typeface="+mn-lt"/>
          <a:ea typeface="+mn-ea"/>
          <a:cs typeface="+mn-cs"/>
        </a:defRPr>
      </a:lvl6pPr>
      <a:lvl7pPr marL="2742926">
        <a:defRPr>
          <a:latin typeface="+mn-lt"/>
          <a:ea typeface="+mn-ea"/>
          <a:cs typeface="+mn-cs"/>
        </a:defRPr>
      </a:lvl7pPr>
      <a:lvl8pPr marL="3200080">
        <a:defRPr>
          <a:latin typeface="+mn-lt"/>
          <a:ea typeface="+mn-ea"/>
          <a:cs typeface="+mn-cs"/>
        </a:defRPr>
      </a:lvl8pPr>
      <a:lvl9pPr marL="365723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g object 16">
            <a:extLst>
              <a:ext uri="{FF2B5EF4-FFF2-40B4-BE49-F238E27FC236}">
                <a16:creationId xmlns:a16="http://schemas.microsoft.com/office/drawing/2014/main" id="{4A85A14F-9BE7-24F3-3266-B32AC36B637C}"/>
              </a:ext>
            </a:extLst>
          </p:cNvPr>
          <p:cNvSpPr/>
          <p:nvPr/>
        </p:nvSpPr>
        <p:spPr>
          <a:xfrm>
            <a:off x="1" y="-1"/>
            <a:ext cx="7559674" cy="10691813"/>
          </a:xfrm>
          <a:custGeom>
            <a:avLst/>
            <a:gdLst/>
            <a:ahLst/>
            <a:cxnLst/>
            <a:rect l="l" t="t" r="r" b="b"/>
            <a:pathLst>
              <a:path w="5328285" h="7560309">
                <a:moveTo>
                  <a:pt x="5328005" y="0"/>
                </a:moveTo>
                <a:lnTo>
                  <a:pt x="0" y="0"/>
                </a:lnTo>
                <a:lnTo>
                  <a:pt x="0" y="7559992"/>
                </a:lnTo>
                <a:lnTo>
                  <a:pt x="5328005" y="7559992"/>
                </a:lnTo>
                <a:lnTo>
                  <a:pt x="5328005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bg object 17">
            <a:extLst>
              <a:ext uri="{FF2B5EF4-FFF2-40B4-BE49-F238E27FC236}">
                <a16:creationId xmlns:a16="http://schemas.microsoft.com/office/drawing/2014/main" id="{FCC1626E-7215-4377-BA62-9F265B3E4BA7}"/>
              </a:ext>
            </a:extLst>
          </p:cNvPr>
          <p:cNvSpPr/>
          <p:nvPr/>
        </p:nvSpPr>
        <p:spPr>
          <a:xfrm>
            <a:off x="419889" y="408635"/>
            <a:ext cx="6719897" cy="178680"/>
          </a:xfrm>
          <a:custGeom>
            <a:avLst/>
            <a:gdLst/>
            <a:ahLst/>
            <a:cxnLst/>
            <a:rect l="l" t="t" r="r" b="b"/>
            <a:pathLst>
              <a:path w="4752340" h="126365">
                <a:moveTo>
                  <a:pt x="4751997" y="108000"/>
                </a:moveTo>
                <a:lnTo>
                  <a:pt x="0" y="108000"/>
                </a:lnTo>
                <a:lnTo>
                  <a:pt x="0" y="125996"/>
                </a:lnTo>
                <a:lnTo>
                  <a:pt x="4751997" y="125996"/>
                </a:lnTo>
                <a:lnTo>
                  <a:pt x="4751997" y="108000"/>
                </a:lnTo>
                <a:close/>
              </a:path>
              <a:path w="4752340" h="126365">
                <a:moveTo>
                  <a:pt x="4751997" y="0"/>
                </a:moveTo>
                <a:lnTo>
                  <a:pt x="0" y="0"/>
                </a:lnTo>
                <a:lnTo>
                  <a:pt x="0" y="71996"/>
                </a:lnTo>
                <a:lnTo>
                  <a:pt x="4751997" y="71996"/>
                </a:lnTo>
                <a:lnTo>
                  <a:pt x="475199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bg object 18">
            <a:extLst>
              <a:ext uri="{FF2B5EF4-FFF2-40B4-BE49-F238E27FC236}">
                <a16:creationId xmlns:a16="http://schemas.microsoft.com/office/drawing/2014/main" id="{8DEF2EB6-B1B4-272C-6940-7B96F81C5BE4}"/>
              </a:ext>
            </a:extLst>
          </p:cNvPr>
          <p:cNvSpPr/>
          <p:nvPr/>
        </p:nvSpPr>
        <p:spPr>
          <a:xfrm>
            <a:off x="419889" y="3126947"/>
            <a:ext cx="6719897" cy="178680"/>
          </a:xfrm>
          <a:custGeom>
            <a:avLst/>
            <a:gdLst/>
            <a:ahLst/>
            <a:cxnLst/>
            <a:rect l="l" t="t" r="r" b="b"/>
            <a:pathLst>
              <a:path w="4752340" h="126364">
                <a:moveTo>
                  <a:pt x="4751997" y="53987"/>
                </a:moveTo>
                <a:lnTo>
                  <a:pt x="0" y="53987"/>
                </a:lnTo>
                <a:lnTo>
                  <a:pt x="0" y="125984"/>
                </a:lnTo>
                <a:lnTo>
                  <a:pt x="4751997" y="125984"/>
                </a:lnTo>
                <a:lnTo>
                  <a:pt x="4751997" y="53987"/>
                </a:lnTo>
                <a:close/>
              </a:path>
              <a:path w="4752340" h="126364">
                <a:moveTo>
                  <a:pt x="4751997" y="0"/>
                </a:moveTo>
                <a:lnTo>
                  <a:pt x="0" y="0"/>
                </a:lnTo>
                <a:lnTo>
                  <a:pt x="0" y="17995"/>
                </a:lnTo>
                <a:lnTo>
                  <a:pt x="4751997" y="17995"/>
                </a:lnTo>
                <a:lnTo>
                  <a:pt x="475199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5E136E10-7084-4441-4872-9908D71F51F8}"/>
              </a:ext>
            </a:extLst>
          </p:cNvPr>
          <p:cNvSpPr txBox="1">
            <a:spLocks/>
          </p:cNvSpPr>
          <p:nvPr/>
        </p:nvSpPr>
        <p:spPr>
          <a:xfrm>
            <a:off x="2236470" y="1605411"/>
            <a:ext cx="3086743" cy="1243928"/>
          </a:xfrm>
          <a:prstGeom prst="rect">
            <a:avLst/>
          </a:prstGeom>
        </p:spPr>
        <p:txBody>
          <a:bodyPr vert="horz" wrap="none" lIns="0" tIns="12698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699" algn="ctr">
              <a:spcBef>
                <a:spcPts val="100"/>
              </a:spcBef>
            </a:pPr>
            <a:r>
              <a:rPr lang="ja-JP" altLang="en-US" sz="8000" spc="-1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歓迎会</a:t>
            </a:r>
            <a:endParaRPr lang="en-US" sz="8000" spc="-1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" name="object 4">
            <a:extLst>
              <a:ext uri="{FF2B5EF4-FFF2-40B4-BE49-F238E27FC236}">
                <a16:creationId xmlns:a16="http://schemas.microsoft.com/office/drawing/2014/main" id="{BB1625BF-282A-6733-0A61-48AFA3FC0DF0}"/>
              </a:ext>
            </a:extLst>
          </p:cNvPr>
          <p:cNvSpPr txBox="1"/>
          <p:nvPr/>
        </p:nvSpPr>
        <p:spPr>
          <a:xfrm>
            <a:off x="2730036" y="719240"/>
            <a:ext cx="2099597" cy="843819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9">
              <a:spcBef>
                <a:spcPts val="100"/>
              </a:spcBef>
            </a:pPr>
            <a:r>
              <a:rPr lang="ja-JP" altLang="en-US" sz="5400" b="1" dirty="0">
                <a:solidFill>
                  <a:srgbClr val="231F2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Arial" panose="020B0604020202020204" pitchFamily="34" charset="0"/>
              </a:rPr>
              <a:t>○○部</a:t>
            </a:r>
            <a:endParaRPr sz="5400" b="1" dirty="0"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Arial" panose="020B0604020202020204" pitchFamily="34" charset="0"/>
            </a:endParaRP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50CC4F1C-BDA7-E2A2-7761-B2C4E8A26F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5127459"/>
            <a:ext cx="7559675" cy="5618079"/>
          </a:xfrm>
          <a:prstGeom prst="rect">
            <a:avLst/>
          </a:prstGeom>
        </p:spPr>
      </p:pic>
      <p:sp>
        <p:nvSpPr>
          <p:cNvPr id="17" name="object 5">
            <a:extLst>
              <a:ext uri="{FF2B5EF4-FFF2-40B4-BE49-F238E27FC236}">
                <a16:creationId xmlns:a16="http://schemas.microsoft.com/office/drawing/2014/main" id="{1C3E8AC4-7661-E214-1247-CBD9C6B81609}"/>
              </a:ext>
            </a:extLst>
          </p:cNvPr>
          <p:cNvSpPr txBox="1"/>
          <p:nvPr/>
        </p:nvSpPr>
        <p:spPr>
          <a:xfrm>
            <a:off x="655638" y="3712058"/>
            <a:ext cx="6484148" cy="9848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lIns="0" tIns="76189" rIns="0" bIns="0" rtlCol="0">
            <a:spAutoFit/>
          </a:bodyPr>
          <a:lstStyle/>
          <a:p>
            <a:pPr marL="12699">
              <a:spcBef>
                <a:spcPts val="600"/>
              </a:spcBef>
            </a:pPr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新しい仲間（〇〇さん）と楽しくお話しませんか？</a:t>
            </a:r>
            <a:endParaRPr lang="en-US" altLang="ja-JP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2699">
              <a:spcBef>
                <a:spcPts val="600"/>
              </a:spcBef>
            </a:pPr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美味しい食事と交流で盛り上がりましょう！皆さんの参加で、〇〇さんを盛大に歓迎しましょう！</a:t>
            </a:r>
            <a:endParaRPr b="1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6CB295E-7750-E04B-F5CD-15FE446558AC}"/>
              </a:ext>
            </a:extLst>
          </p:cNvPr>
          <p:cNvSpPr txBox="1"/>
          <p:nvPr/>
        </p:nvSpPr>
        <p:spPr>
          <a:xfrm>
            <a:off x="419889" y="8566464"/>
            <a:ext cx="6719897" cy="1714765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　時</a:t>
            </a:r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lang="ja-JP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</a:t>
            </a:r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４</a:t>
            </a:r>
            <a:r>
              <a:rPr lang="ja-JP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月</a:t>
            </a:r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１８</a:t>
            </a:r>
            <a:r>
              <a:rPr lang="ja-JP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日（</a:t>
            </a:r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金</a:t>
            </a:r>
            <a:r>
              <a:rPr lang="ja-JP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　</a:t>
            </a:r>
            <a:r>
              <a:rPr lang="en-US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19</a:t>
            </a:r>
            <a:r>
              <a:rPr lang="ja-JP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時～</a:t>
            </a:r>
          </a:p>
          <a:p>
            <a:pPr lvl="0">
              <a:lnSpc>
                <a:spcPct val="150000"/>
              </a:lnSpc>
            </a:pPr>
            <a:r>
              <a:rPr lang="ja-JP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場　所</a:t>
            </a:r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lang="ja-JP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</a:t>
            </a:r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イル・チエロ・アズーロ</a:t>
            </a:r>
            <a:endParaRPr lang="ja-JP" altLang="ja-JP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lvl="0">
              <a:lnSpc>
                <a:spcPct val="150000"/>
              </a:lnSpc>
            </a:pPr>
            <a:r>
              <a:rPr lang="ja-JP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会　費</a:t>
            </a:r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lang="ja-JP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</a:t>
            </a:r>
            <a:r>
              <a:rPr lang="en-US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\5,000</a:t>
            </a:r>
            <a:endParaRPr lang="ja-JP" altLang="ja-JP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lvl="0">
              <a:lnSpc>
                <a:spcPct val="150000"/>
              </a:lnSpc>
            </a:pPr>
            <a:r>
              <a:rPr lang="ja-JP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　込</a:t>
            </a:r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lang="ja-JP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</a:t>
            </a:r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鈴木、田中</a:t>
            </a:r>
            <a:r>
              <a:rPr lang="ja-JP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内線：</a:t>
            </a:r>
            <a:r>
              <a:rPr lang="en-US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125</a:t>
            </a:r>
            <a:r>
              <a:rPr lang="ja-JP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lang="ja-JP" altLang="ja-JP" sz="9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69</Words>
  <Application>Microsoft Office PowerPoint</Application>
  <PresentationFormat>ユーザー設定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HGP創英角ｺﾞｼｯｸUB</vt:lpstr>
      <vt:lpstr>HGS創英角ｺﾞｼｯｸUB</vt:lpstr>
      <vt:lpstr>游ゴシック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User Win10</cp:lastModifiedBy>
  <cp:revision>1</cp:revision>
  <dcterms:created xsi:type="dcterms:W3CDTF">2023-02-10T03:57:39Z</dcterms:created>
  <dcterms:modified xsi:type="dcterms:W3CDTF">2025-10-16T23:34:11Z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2022-07-06T00:00:00Z</vt:filetime>
  </property>
  <property fmtid="{D5CDD505-2E9C-101B-9397-08002B2CF9AE}" pid="3" name="Creator">
    <vt:lpwstr>GRAPHIC.JP</vt:lpwstr>
  </property>
  <property fmtid="{D5CDD505-2E9C-101B-9397-08002B2CF9AE}" pid="4" name="GTS_PDFXVersion">
    <vt:lpwstr>PDF/X-3:2003</vt:lpwstr>
  </property>
  <property fmtid="{D5CDD505-2E9C-101B-9397-08002B2CF9AE}" pid="5" name="LastSaved">
    <vt:filetime>2023-02-10T00:00:00Z</vt:filetime>
  </property>
</Properties>
</file>