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066" y="67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F9D71-EA2C-4525-982A-25B896FEA19B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1241D7-58C2-45B8-89B0-004CCD7D90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0831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1241D7-58C2-45B8-89B0-004CCD7D902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70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99B5-7E86-4D4D-96CE-F279B1BEB791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9519-EE28-45B2-A72E-97B5FD22F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3638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99B5-7E86-4D4D-96CE-F279B1BEB791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9519-EE28-45B2-A72E-97B5FD22F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898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99B5-7E86-4D4D-96CE-F279B1BEB791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9519-EE28-45B2-A72E-97B5FD22F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7493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99B5-7E86-4D4D-96CE-F279B1BEB791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9519-EE28-45B2-A72E-97B5FD22F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191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99B5-7E86-4D4D-96CE-F279B1BEB791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9519-EE28-45B2-A72E-97B5FD22F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3995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99B5-7E86-4D4D-96CE-F279B1BEB791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9519-EE28-45B2-A72E-97B5FD22F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1058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99B5-7E86-4D4D-96CE-F279B1BEB791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9519-EE28-45B2-A72E-97B5FD22F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2311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99B5-7E86-4D4D-96CE-F279B1BEB791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9519-EE28-45B2-A72E-97B5FD22F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468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99B5-7E86-4D4D-96CE-F279B1BEB791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9519-EE28-45B2-A72E-97B5FD22F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58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99B5-7E86-4D4D-96CE-F279B1BEB791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9519-EE28-45B2-A72E-97B5FD22F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9712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99B5-7E86-4D4D-96CE-F279B1BEB791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D9519-EE28-45B2-A72E-97B5FD22F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6464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199B5-7E86-4D4D-96CE-F279B1BEB791}" type="datetimeFigureOut">
              <a:rPr kumimoji="1" lang="ja-JP" altLang="en-US" smtClean="0"/>
              <a:t>2025/10/17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D9519-EE28-45B2-A72E-97B5FD22F0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15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/>
          <p:cNvSpPr txBox="1"/>
          <p:nvPr/>
        </p:nvSpPr>
        <p:spPr>
          <a:xfrm>
            <a:off x="1444322" y="1541139"/>
            <a:ext cx="3969356" cy="1068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7500"/>
              </a:lnSpc>
            </a:pPr>
            <a:r>
              <a:rPr lang="ja-JP" altLang="en-US" sz="9500" spc="3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Arial" pitchFamily="34" charset="0"/>
              </a:rPr>
              <a:t>歓迎会</a:t>
            </a:r>
            <a:endParaRPr kumimoji="1" lang="en-US" altLang="ja-JP" sz="9500" spc="3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Arial" pitchFamily="34" charset="0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76672" y="2974444"/>
            <a:ext cx="6192688" cy="796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仕事の疲れをリフレッシュ！新しいメンバーを囲んで、ワイワイ楽しい歓迎会を開催します。お気軽にご参加ください！</a:t>
            </a:r>
            <a:endParaRPr lang="en-US" altLang="ja-JP" sz="16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88640" y="4067944"/>
            <a:ext cx="6480720" cy="13542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日　時</a:t>
            </a:r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lang="ja-JP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</a:t>
            </a:r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４</a:t>
            </a:r>
            <a:r>
              <a:rPr lang="ja-JP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月</a:t>
            </a:r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１８</a:t>
            </a:r>
            <a:r>
              <a:rPr lang="ja-JP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日（</a:t>
            </a:r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金</a:t>
            </a:r>
            <a:r>
              <a:rPr lang="ja-JP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　</a:t>
            </a:r>
            <a:r>
              <a:rPr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19</a:t>
            </a:r>
            <a:r>
              <a:rPr lang="ja-JP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時～</a:t>
            </a:r>
          </a:p>
          <a:p>
            <a:pPr lvl="0">
              <a:lnSpc>
                <a:spcPct val="150000"/>
              </a:lnSpc>
            </a:pPr>
            <a:r>
              <a:rPr lang="ja-JP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場　所</a:t>
            </a:r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lang="ja-JP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</a:t>
            </a:r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イル・チエロ・アズーロ</a:t>
            </a:r>
            <a:endParaRPr lang="ja-JP" altLang="ja-JP" sz="1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lvl="0">
              <a:lnSpc>
                <a:spcPct val="150000"/>
              </a:lnSpc>
            </a:pPr>
            <a:r>
              <a:rPr lang="ja-JP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会　費</a:t>
            </a:r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lang="ja-JP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</a:t>
            </a:r>
            <a:r>
              <a:rPr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\5,000</a:t>
            </a:r>
            <a:endParaRPr lang="ja-JP" altLang="ja-JP" sz="1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lvl="0">
              <a:lnSpc>
                <a:spcPct val="150000"/>
              </a:lnSpc>
            </a:pPr>
            <a:r>
              <a:rPr lang="ja-JP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　込</a:t>
            </a:r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lang="ja-JP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</a:t>
            </a:r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鈴木、田中</a:t>
            </a:r>
            <a:r>
              <a:rPr lang="ja-JP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内線：</a:t>
            </a:r>
            <a:r>
              <a:rPr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125</a:t>
            </a:r>
            <a:r>
              <a:rPr lang="ja-JP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）</a:t>
            </a:r>
            <a:endParaRPr lang="ja-JP" altLang="ja-JP" sz="10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7053566-D4E2-3F5A-3ECA-1AA8506CCBB8}"/>
              </a:ext>
            </a:extLst>
          </p:cNvPr>
          <p:cNvSpPr txBox="1"/>
          <p:nvPr/>
        </p:nvSpPr>
        <p:spPr>
          <a:xfrm>
            <a:off x="2281221" y="257210"/>
            <a:ext cx="2387192" cy="9305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7500"/>
              </a:lnSpc>
            </a:pPr>
            <a:r>
              <a:rPr lang="ja-JP" altLang="en-US" sz="5400" spc="3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Arial" pitchFamily="34" charset="0"/>
              </a:rPr>
              <a:t>○○部</a:t>
            </a:r>
            <a:endParaRPr kumimoji="1" lang="en-US" altLang="ja-JP" sz="5400" spc="3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Arial" pitchFamily="34" charset="0"/>
            </a:endParaRP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ADB0DA1B-FA29-488C-75CB-ECCD4D038A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306"/>
            <a:ext cx="6858000" cy="316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061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11148_ppt_chirashi</Template>
  <TotalTime>9</TotalTime>
  <Words>61</Words>
  <Application>Microsoft Office PowerPoint</Application>
  <PresentationFormat>画面に合わせる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游ゴシック</vt:lpstr>
      <vt:lpstr>Arial</vt:lpstr>
      <vt:lpstr>Calibri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>User Win10</cp:lastModifiedBy>
  <cp:revision>2</cp:revision>
  <cp:lastPrinted>2025-10-16T23:43:39Z</cp:lastPrinted>
  <dcterms:created xsi:type="dcterms:W3CDTF">2025-10-16T08:10:56Z</dcterms:created>
  <dcterms:modified xsi:type="dcterms:W3CDTF">2025-10-16T23:43:54Z</dcterms:modified>
</cp:coreProperties>
</file>