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9675" cy="10691813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2438" y="58"/>
      </p:cViewPr>
      <p:guideLst>
        <p:guide orient="horz" pos="2880"/>
        <p:guide pos="216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7">
            <a:extLst>
              <a:ext uri="{FF2B5EF4-FFF2-40B4-BE49-F238E27FC236}">
                <a16:creationId xmlns:a16="http://schemas.microsoft.com/office/drawing/2014/main" id="{613E9146-139A-BD21-B67E-4E979FABAC9D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384337" y="4355454"/>
            <a:ext cx="6749710" cy="594271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lIns="2628000" tIns="4248000" rIns="0"/>
          <a:lstStyle>
            <a:lvl1pPr>
              <a:defRPr>
                <a:solidFill>
                  <a:srgbClr val="FF0000"/>
                </a:solidFill>
              </a:defRPr>
            </a:lvl1pPr>
          </a:lstStyle>
          <a:p>
            <a:r>
              <a:rPr lang="ja-JP" altLang="en-US" dirty="0"/>
              <a:t>画像を追加する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154">
        <a:defRPr>
          <a:latin typeface="+mn-lt"/>
          <a:ea typeface="+mn-ea"/>
          <a:cs typeface="+mn-cs"/>
        </a:defRPr>
      </a:lvl2pPr>
      <a:lvl3pPr marL="914309">
        <a:defRPr>
          <a:latin typeface="+mn-lt"/>
          <a:ea typeface="+mn-ea"/>
          <a:cs typeface="+mn-cs"/>
        </a:defRPr>
      </a:lvl3pPr>
      <a:lvl4pPr marL="1371463">
        <a:defRPr>
          <a:latin typeface="+mn-lt"/>
          <a:ea typeface="+mn-ea"/>
          <a:cs typeface="+mn-cs"/>
        </a:defRPr>
      </a:lvl4pPr>
      <a:lvl5pPr marL="1828617">
        <a:defRPr>
          <a:latin typeface="+mn-lt"/>
          <a:ea typeface="+mn-ea"/>
          <a:cs typeface="+mn-cs"/>
        </a:defRPr>
      </a:lvl5pPr>
      <a:lvl6pPr marL="2285771">
        <a:defRPr>
          <a:latin typeface="+mn-lt"/>
          <a:ea typeface="+mn-ea"/>
          <a:cs typeface="+mn-cs"/>
        </a:defRPr>
      </a:lvl6pPr>
      <a:lvl7pPr marL="2742926">
        <a:defRPr>
          <a:latin typeface="+mn-lt"/>
          <a:ea typeface="+mn-ea"/>
          <a:cs typeface="+mn-cs"/>
        </a:defRPr>
      </a:lvl7pPr>
      <a:lvl8pPr marL="3200080">
        <a:defRPr>
          <a:latin typeface="+mn-lt"/>
          <a:ea typeface="+mn-ea"/>
          <a:cs typeface="+mn-cs"/>
        </a:defRPr>
      </a:lvl8pPr>
      <a:lvl9pPr marL="3657234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154">
        <a:defRPr>
          <a:latin typeface="+mn-lt"/>
          <a:ea typeface="+mn-ea"/>
          <a:cs typeface="+mn-cs"/>
        </a:defRPr>
      </a:lvl2pPr>
      <a:lvl3pPr marL="914309">
        <a:defRPr>
          <a:latin typeface="+mn-lt"/>
          <a:ea typeface="+mn-ea"/>
          <a:cs typeface="+mn-cs"/>
        </a:defRPr>
      </a:lvl3pPr>
      <a:lvl4pPr marL="1371463">
        <a:defRPr>
          <a:latin typeface="+mn-lt"/>
          <a:ea typeface="+mn-ea"/>
          <a:cs typeface="+mn-cs"/>
        </a:defRPr>
      </a:lvl4pPr>
      <a:lvl5pPr marL="1828617">
        <a:defRPr>
          <a:latin typeface="+mn-lt"/>
          <a:ea typeface="+mn-ea"/>
          <a:cs typeface="+mn-cs"/>
        </a:defRPr>
      </a:lvl5pPr>
      <a:lvl6pPr marL="2285771">
        <a:defRPr>
          <a:latin typeface="+mn-lt"/>
          <a:ea typeface="+mn-ea"/>
          <a:cs typeface="+mn-cs"/>
        </a:defRPr>
      </a:lvl6pPr>
      <a:lvl7pPr marL="2742926">
        <a:defRPr>
          <a:latin typeface="+mn-lt"/>
          <a:ea typeface="+mn-ea"/>
          <a:cs typeface="+mn-cs"/>
        </a:defRPr>
      </a:lvl7pPr>
      <a:lvl8pPr marL="3200080">
        <a:defRPr>
          <a:latin typeface="+mn-lt"/>
          <a:ea typeface="+mn-ea"/>
          <a:cs typeface="+mn-cs"/>
        </a:defRPr>
      </a:lvl8pPr>
      <a:lvl9pPr marL="3657234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g object 16">
            <a:extLst>
              <a:ext uri="{FF2B5EF4-FFF2-40B4-BE49-F238E27FC236}">
                <a16:creationId xmlns:a16="http://schemas.microsoft.com/office/drawing/2014/main" id="{4A85A14F-9BE7-24F3-3266-B32AC36B637C}"/>
              </a:ext>
            </a:extLst>
          </p:cNvPr>
          <p:cNvSpPr/>
          <p:nvPr/>
        </p:nvSpPr>
        <p:spPr>
          <a:xfrm>
            <a:off x="1" y="-1"/>
            <a:ext cx="7559674" cy="10691813"/>
          </a:xfrm>
          <a:custGeom>
            <a:avLst/>
            <a:gdLst/>
            <a:ahLst/>
            <a:cxnLst/>
            <a:rect l="l" t="t" r="r" b="b"/>
            <a:pathLst>
              <a:path w="5328285" h="7560309">
                <a:moveTo>
                  <a:pt x="5328005" y="0"/>
                </a:moveTo>
                <a:lnTo>
                  <a:pt x="0" y="0"/>
                </a:lnTo>
                <a:lnTo>
                  <a:pt x="0" y="7559992"/>
                </a:lnTo>
                <a:lnTo>
                  <a:pt x="5328005" y="7559992"/>
                </a:lnTo>
                <a:lnTo>
                  <a:pt x="5328005" y="0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四角形: 対角を丸める 1">
            <a:extLst>
              <a:ext uri="{FF2B5EF4-FFF2-40B4-BE49-F238E27FC236}">
                <a16:creationId xmlns:a16="http://schemas.microsoft.com/office/drawing/2014/main" id="{853FFA41-9FC1-5B45-2E3C-2E1FAAEFA476}"/>
              </a:ext>
            </a:extLst>
          </p:cNvPr>
          <p:cNvSpPr/>
          <p:nvPr/>
        </p:nvSpPr>
        <p:spPr>
          <a:xfrm>
            <a:off x="228599" y="182880"/>
            <a:ext cx="7102475" cy="10344626"/>
          </a:xfrm>
          <a:prstGeom prst="round2DiagRect">
            <a:avLst>
              <a:gd name="adj1" fmla="val 6091"/>
              <a:gd name="adj2" fmla="val 601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F98C6A8F-2C6F-A488-B623-6142B18AB051}"/>
              </a:ext>
            </a:extLst>
          </p:cNvPr>
          <p:cNvSpPr txBox="1"/>
          <p:nvPr/>
        </p:nvSpPr>
        <p:spPr>
          <a:xfrm>
            <a:off x="2148998" y="513071"/>
            <a:ext cx="3276600" cy="83099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kumimoji="1" lang="ja-JP" altLang="en-US" sz="48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○○部</a:t>
            </a:r>
            <a:endParaRPr kumimoji="1" lang="en-US" altLang="ja-JP" sz="4800" dirty="0"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0B38DC57-38EB-75FA-C53E-B4FABCE66DB2}"/>
              </a:ext>
            </a:extLst>
          </p:cNvPr>
          <p:cNvSpPr txBox="1"/>
          <p:nvPr/>
        </p:nvSpPr>
        <p:spPr>
          <a:xfrm>
            <a:off x="1417637" y="3028099"/>
            <a:ext cx="5411044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b="1" dirty="0">
                <a:solidFill>
                  <a:schemeClr val="bg2">
                    <a:lumMod val="2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新メンバーと仲良くなるチャンスです。</a:t>
            </a:r>
            <a:endParaRPr lang="en-US" altLang="ja-JP" b="1" dirty="0">
              <a:solidFill>
                <a:schemeClr val="bg2">
                  <a:lumMod val="2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ja-JP" altLang="en-US" b="1" dirty="0">
                <a:solidFill>
                  <a:schemeClr val="bg2">
                    <a:lumMod val="2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この機会に、みんなで親睦を深めましょう！</a:t>
            </a:r>
            <a:endParaRPr kumimoji="1" lang="ja-JP" altLang="en-US" b="1" dirty="0">
              <a:solidFill>
                <a:schemeClr val="bg2">
                  <a:lumMod val="2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253DBBF1-9416-137D-6DDD-9F912C8A14A7}"/>
              </a:ext>
            </a:extLst>
          </p:cNvPr>
          <p:cNvSpPr/>
          <p:nvPr/>
        </p:nvSpPr>
        <p:spPr>
          <a:xfrm>
            <a:off x="968057" y="4034267"/>
            <a:ext cx="1150620" cy="451002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日程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088C980A-7AFC-A458-3F0A-8CF7F18D1406}"/>
              </a:ext>
            </a:extLst>
          </p:cNvPr>
          <p:cNvSpPr/>
          <p:nvPr/>
        </p:nvSpPr>
        <p:spPr>
          <a:xfrm>
            <a:off x="1464229" y="1288407"/>
            <a:ext cx="4631214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kumimoji="1" lang="ja-JP" altLang="en-US" sz="88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歓迎会</a:t>
            </a:r>
            <a:endParaRPr lang="ja-JP" altLang="en-US" sz="8800" dirty="0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47DBF958-7DB5-10BF-E928-169CDEB8B38A}"/>
              </a:ext>
            </a:extLst>
          </p:cNvPr>
          <p:cNvSpPr txBox="1"/>
          <p:nvPr/>
        </p:nvSpPr>
        <p:spPr>
          <a:xfrm>
            <a:off x="2332037" y="4059713"/>
            <a:ext cx="35822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2025</a:t>
            </a:r>
            <a:r>
              <a:rPr kumimoji="1" lang="ja-JP" altLang="en-US" sz="20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年</a:t>
            </a:r>
            <a:r>
              <a:rPr kumimoji="1" lang="en-US" altLang="ja-JP" sz="20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4</a:t>
            </a:r>
            <a:r>
              <a:rPr kumimoji="1" lang="ja-JP" altLang="en-US" sz="20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月</a:t>
            </a:r>
            <a:r>
              <a:rPr kumimoji="1" lang="en-US" altLang="ja-JP" sz="20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18</a:t>
            </a:r>
            <a:r>
              <a:rPr kumimoji="1" lang="ja-JP" altLang="en-US" sz="20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日（金）</a:t>
            </a:r>
          </a:p>
        </p:txBody>
      </p:sp>
      <p:sp>
        <p:nvSpPr>
          <p:cNvPr id="13" name="四角形: 角を丸くする 12">
            <a:extLst>
              <a:ext uri="{FF2B5EF4-FFF2-40B4-BE49-F238E27FC236}">
                <a16:creationId xmlns:a16="http://schemas.microsoft.com/office/drawing/2014/main" id="{A3465356-5980-AD8F-955C-5C073D0007EB}"/>
              </a:ext>
            </a:extLst>
          </p:cNvPr>
          <p:cNvSpPr/>
          <p:nvPr/>
        </p:nvSpPr>
        <p:spPr>
          <a:xfrm>
            <a:off x="968057" y="4588648"/>
            <a:ext cx="1150620" cy="451002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時間</a:t>
            </a:r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EF5F8CBA-B477-BF79-42E9-A1BD7CB0ADAF}"/>
              </a:ext>
            </a:extLst>
          </p:cNvPr>
          <p:cNvSpPr/>
          <p:nvPr/>
        </p:nvSpPr>
        <p:spPr>
          <a:xfrm>
            <a:off x="968057" y="5135637"/>
            <a:ext cx="1150620" cy="451002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会場</a:t>
            </a:r>
          </a:p>
        </p:txBody>
      </p:sp>
      <p:sp>
        <p:nvSpPr>
          <p:cNvPr id="15" name="四角形: 角を丸くする 14">
            <a:extLst>
              <a:ext uri="{FF2B5EF4-FFF2-40B4-BE49-F238E27FC236}">
                <a16:creationId xmlns:a16="http://schemas.microsoft.com/office/drawing/2014/main" id="{2A2DA66A-D1FF-14B8-C754-6F657B86AB12}"/>
              </a:ext>
            </a:extLst>
          </p:cNvPr>
          <p:cNvSpPr/>
          <p:nvPr/>
        </p:nvSpPr>
        <p:spPr>
          <a:xfrm>
            <a:off x="968057" y="5682626"/>
            <a:ext cx="1150620" cy="451002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会費</a:t>
            </a:r>
          </a:p>
        </p:txBody>
      </p:sp>
      <p:sp>
        <p:nvSpPr>
          <p:cNvPr id="19" name="四角形: 角を丸くする 18">
            <a:extLst>
              <a:ext uri="{FF2B5EF4-FFF2-40B4-BE49-F238E27FC236}">
                <a16:creationId xmlns:a16="http://schemas.microsoft.com/office/drawing/2014/main" id="{839F4AE8-3B1D-28B6-BDE5-6D9B87ECCFB7}"/>
              </a:ext>
            </a:extLst>
          </p:cNvPr>
          <p:cNvSpPr/>
          <p:nvPr/>
        </p:nvSpPr>
        <p:spPr>
          <a:xfrm>
            <a:off x="968057" y="6243863"/>
            <a:ext cx="1150620" cy="451002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幹事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62ED57B5-3381-96D7-28D1-FF8EF0F1E5DA}"/>
              </a:ext>
            </a:extLst>
          </p:cNvPr>
          <p:cNvSpPr txBox="1"/>
          <p:nvPr/>
        </p:nvSpPr>
        <p:spPr>
          <a:xfrm>
            <a:off x="2332037" y="4600018"/>
            <a:ext cx="35822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19</a:t>
            </a:r>
            <a:r>
              <a:rPr kumimoji="1" lang="ja-JP" altLang="en-US" sz="20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時～</a:t>
            </a:r>
            <a:r>
              <a:rPr kumimoji="1" lang="en-US" altLang="ja-JP" sz="20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21</a:t>
            </a:r>
            <a:r>
              <a:rPr kumimoji="1" lang="ja-JP" altLang="en-US" sz="20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時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9922738-F984-E3FE-C4B7-F3C168E3B0AD}"/>
              </a:ext>
            </a:extLst>
          </p:cNvPr>
          <p:cNvSpPr txBox="1"/>
          <p:nvPr/>
        </p:nvSpPr>
        <p:spPr>
          <a:xfrm>
            <a:off x="2332037" y="5151156"/>
            <a:ext cx="35822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0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Ristorante Dolce</a:t>
            </a:r>
            <a:endParaRPr kumimoji="1" lang="ja-JP" altLang="en-US" sz="2000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89CF4E2-B505-4E10-10B6-33532F284AD0}"/>
              </a:ext>
            </a:extLst>
          </p:cNvPr>
          <p:cNvSpPr txBox="1"/>
          <p:nvPr/>
        </p:nvSpPr>
        <p:spPr>
          <a:xfrm>
            <a:off x="2332037" y="5702294"/>
            <a:ext cx="35822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0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5,000</a:t>
            </a:r>
            <a:r>
              <a:rPr lang="ja-JP" altLang="en-US" sz="20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円</a:t>
            </a:r>
            <a:endParaRPr kumimoji="1" lang="ja-JP" altLang="en-US" sz="2000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9460E49-FE20-5B49-CD05-D146D37C2CB9}"/>
              </a:ext>
            </a:extLst>
          </p:cNvPr>
          <p:cNvSpPr txBox="1"/>
          <p:nvPr/>
        </p:nvSpPr>
        <p:spPr>
          <a:xfrm>
            <a:off x="2332037" y="6266148"/>
            <a:ext cx="35822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鈴木、田中</a:t>
            </a:r>
          </a:p>
        </p:txBody>
      </p:sp>
      <p:pic>
        <p:nvPicPr>
          <p:cNvPr id="24" name="図 23">
            <a:extLst>
              <a:ext uri="{FF2B5EF4-FFF2-40B4-BE49-F238E27FC236}">
                <a16:creationId xmlns:a16="http://schemas.microsoft.com/office/drawing/2014/main" id="{9D63CB94-8C0D-2A9D-26EE-6C71DF03FA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599" y="7134782"/>
            <a:ext cx="7117398" cy="271283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</TotalTime>
  <Words>45</Words>
  <Application>Microsoft Office PowerPoint</Application>
  <PresentationFormat>ユーザー設定</PresentationFormat>
  <Paragraphs>14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HG創英角ｺﾞｼｯｸUB</vt:lpstr>
      <vt:lpstr>游ゴシック</vt:lpstr>
      <vt:lpstr>Office Theme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User Win10</cp:lastModifiedBy>
  <cp:revision>2</cp:revision>
  <dcterms:created xsi:type="dcterms:W3CDTF">2023-02-10T03:57:39Z</dcterms:created>
  <dcterms:modified xsi:type="dcterms:W3CDTF">2025-10-16T23:51:54Z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2022-07-06T00:00:00Z</vt:filetime>
  </property>
  <property fmtid="{D5CDD505-2E9C-101B-9397-08002B2CF9AE}" pid="3" name="Creator">
    <vt:lpwstr>GRAPHIC.JP</vt:lpwstr>
  </property>
  <property fmtid="{D5CDD505-2E9C-101B-9397-08002B2CF9AE}" pid="4" name="GTS_PDFXVersion">
    <vt:lpwstr>PDF/X-3:2003</vt:lpwstr>
  </property>
  <property fmtid="{D5CDD505-2E9C-101B-9397-08002B2CF9AE}" pid="5" name="LastSaved">
    <vt:filetime>2023-02-10T00:00:00Z</vt:filetime>
  </property>
</Properties>
</file>