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62F8C-9DC4-490A-87BF-A879DB432F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91A7740-3A7A-4D26-AAE7-7451D614F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DA1465-1907-4E6B-8F3C-103FC12E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274E83-CB43-4FEA-B383-F8E50438E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EB410F-F0FD-4BCC-94DA-E8A709049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3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A6BD53-E9BA-4302-BBFC-D8BF813BC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A00E94-0933-4FA5-8A45-0757C36BA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05AB91-581B-4951-A0C6-F38E6CE9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10076-9C7E-4FF8-91B2-056C99142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7F9210-6827-4189-BFFB-4B4CEDC9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82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AA97CD-AB54-4F53-8771-A860AEC34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B3DDDD-B9D0-40F6-9F47-20DCDACFD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7D6C08-8CC0-411A-82C7-24E0AC00A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6E35D2-2BE2-4277-803A-938B94BB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543CB-2560-46F2-AE37-D4C1DBACC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7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603CE9-3F78-4A27-8B7D-9F2FA84E8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4392-2332-42F2-B84F-DBD54C6E1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2DB485-FC55-4043-A626-22DF38BD1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3E8DE3-AD99-4131-AF48-5096BF6C2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E6770E-515A-4AD9-887A-CE072A3F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40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E767F1-9A50-4B9E-B21B-ABD784020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B08439-12F6-482D-9561-37976397C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ABF982-5711-4605-8871-8CE8A6D98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DAE533-7571-4B19-A80E-1B7530746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DDA541-47D8-4743-B2C4-7BE98A67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05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FCAA30-ECD0-4AFF-A7A5-A986858AA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B153E0-EF86-4DE2-8090-0D444B8B88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68B42D-4A95-40AC-8E0A-5EE369DDA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1108A2-8165-44A2-802F-291DE4FD4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26F4A0-14A9-4347-9A81-B616B54BF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27D954-04AB-45F7-824F-50AC46606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8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BA2091-43AF-4D01-82A4-AC4181642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773796-1B22-4523-A9EE-90DD95985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9E575A-067D-479F-B228-80E735830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FE6A6C4-3F9B-4CD2-933A-8F4F31A88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609C0C-436A-496A-8281-E4292A32E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26E35A-FC5A-4828-AFDA-A02E5A6F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0A6868-6CD0-4D58-8D0F-9E514805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86E4DC8-4EA7-4149-A2DB-BAA8CE3C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90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34031-C7A5-4E07-A664-129BAFCE2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4AD62E5-3BC4-4478-84B9-5B8B2A1F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9D446D-7CD1-43CF-8A2A-2638E913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B0E969-DE74-4AF9-971F-2D24BCBC1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451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E502D8E-7FC0-43D7-B7EB-E86A3DAD2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D6A3982-FCBC-4AA4-95DD-D2EAA755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42DDA6-10FC-4113-83ED-79DC28A6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8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CA43DB-352F-4376-9031-D961B6CC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6D8B25-7009-4193-91DA-FFEE33397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423DBC-9162-4F3E-B550-974970FE5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E2EF22-3F4C-43E4-9C9B-8F080D566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F81362-F45D-492E-9369-0C3ED2D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381A69-716A-4C5A-8233-B110AEECD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68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9AD0C1-0F09-4FEE-A919-EA0DEC7B4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45D328-76EF-4821-901A-EFEBD665D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B38A96-F331-479F-A056-83D43D199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870DD-1143-4969-8B00-2A9120DB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1A4E2E-D1A2-4FD9-BDCA-F505E2C5C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7977FF-7C2D-4011-B9CD-718E2327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2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98EF503-8AD3-4701-A1FB-B9E0C903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61139E-BDEE-410F-849E-9EECCAB86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04E58D-2E20-4EAA-AE3D-39DC556C1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66C02-8373-43EE-B41D-4336749A1EC4}" type="datetimeFigureOut">
              <a:rPr kumimoji="1" lang="ja-JP" altLang="en-US" smtClean="0"/>
              <a:t>2022/1/7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2F4B2C-0F26-48F7-979D-7B361D4B0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7C1C27-036A-4CC2-A7F8-C32C7713E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8A600-DF84-457C-86CD-A9745E09C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1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2F5A2091-FB3F-40CB-A9D6-1FB129495AA2}"/>
              </a:ext>
            </a:extLst>
          </p:cNvPr>
          <p:cNvCxnSpPr>
            <a:cxnSpLocks/>
          </p:cNvCxnSpPr>
          <p:nvPr/>
        </p:nvCxnSpPr>
        <p:spPr>
          <a:xfrm>
            <a:off x="436345" y="3429000"/>
            <a:ext cx="10058400" cy="0"/>
          </a:xfrm>
          <a:prstGeom prst="straightConnector1">
            <a:avLst/>
          </a:prstGeom>
          <a:ln w="12700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CCC06917-0673-4A6B-BCBF-589DA7A63ECE}"/>
              </a:ext>
            </a:extLst>
          </p:cNvPr>
          <p:cNvSpPr/>
          <p:nvPr/>
        </p:nvSpPr>
        <p:spPr>
          <a:xfrm>
            <a:off x="10479505" y="3116179"/>
            <a:ext cx="1383631" cy="62564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</a:rPr>
              <a:t>特性</a:t>
            </a: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45449B05-5A05-449B-9B32-6773EF1DE91D}"/>
              </a:ext>
            </a:extLst>
          </p:cNvPr>
          <p:cNvCxnSpPr>
            <a:cxnSpLocks/>
          </p:cNvCxnSpPr>
          <p:nvPr/>
        </p:nvCxnSpPr>
        <p:spPr>
          <a:xfrm>
            <a:off x="3984523" y="903169"/>
            <a:ext cx="982268" cy="2525830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257FEF6-6C63-4F0F-BE85-045525F92D97}"/>
              </a:ext>
            </a:extLst>
          </p:cNvPr>
          <p:cNvCxnSpPr>
            <a:cxnSpLocks/>
          </p:cNvCxnSpPr>
          <p:nvPr/>
        </p:nvCxnSpPr>
        <p:spPr>
          <a:xfrm>
            <a:off x="7395771" y="838200"/>
            <a:ext cx="982268" cy="2525830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CD301F7C-461E-42C3-B07C-04DD5B8E7E52}"/>
              </a:ext>
            </a:extLst>
          </p:cNvPr>
          <p:cNvCxnSpPr>
            <a:cxnSpLocks/>
          </p:cNvCxnSpPr>
          <p:nvPr/>
        </p:nvCxnSpPr>
        <p:spPr>
          <a:xfrm flipV="1">
            <a:off x="2337832" y="3491966"/>
            <a:ext cx="1646691" cy="2527834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269A4DB3-86F7-4362-A0F5-0967DDA7BAB6}"/>
              </a:ext>
            </a:extLst>
          </p:cNvPr>
          <p:cNvCxnSpPr>
            <a:cxnSpLocks/>
          </p:cNvCxnSpPr>
          <p:nvPr/>
        </p:nvCxnSpPr>
        <p:spPr>
          <a:xfrm flipV="1">
            <a:off x="7834208" y="3476726"/>
            <a:ext cx="1646691" cy="2527834"/>
          </a:xfrm>
          <a:prstGeom prst="straightConnector1">
            <a:avLst/>
          </a:prstGeom>
          <a:ln w="31750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F2C80E5-BC7B-4049-B3ED-A8C0E6955C70}"/>
              </a:ext>
            </a:extLst>
          </p:cNvPr>
          <p:cNvCxnSpPr>
            <a:cxnSpLocks/>
          </p:cNvCxnSpPr>
          <p:nvPr/>
        </p:nvCxnSpPr>
        <p:spPr>
          <a:xfrm flipV="1">
            <a:off x="2669185" y="1767840"/>
            <a:ext cx="1658975" cy="674571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5D95DAF5-1EF9-4F71-A0F6-934811B2654E}"/>
              </a:ext>
            </a:extLst>
          </p:cNvPr>
          <p:cNvCxnSpPr>
            <a:cxnSpLocks/>
          </p:cNvCxnSpPr>
          <p:nvPr/>
        </p:nvCxnSpPr>
        <p:spPr>
          <a:xfrm flipV="1">
            <a:off x="6351797" y="1463040"/>
            <a:ext cx="1268203" cy="44416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A7349047-5D07-453E-A19B-180D8366ED60}"/>
              </a:ext>
            </a:extLst>
          </p:cNvPr>
          <p:cNvCxnSpPr>
            <a:cxnSpLocks/>
          </p:cNvCxnSpPr>
          <p:nvPr/>
        </p:nvCxnSpPr>
        <p:spPr>
          <a:xfrm>
            <a:off x="2011680" y="4162926"/>
            <a:ext cx="1315011" cy="28715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A1666C7-285E-4FCD-AA0D-2A487805945D}"/>
              </a:ext>
            </a:extLst>
          </p:cNvPr>
          <p:cNvCxnSpPr>
            <a:cxnSpLocks/>
          </p:cNvCxnSpPr>
          <p:nvPr/>
        </p:nvCxnSpPr>
        <p:spPr>
          <a:xfrm>
            <a:off x="7188850" y="4162926"/>
            <a:ext cx="1482915" cy="55225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95098DA8-9FB1-4762-A514-4F6836BA0CDA}"/>
              </a:ext>
            </a:extLst>
          </p:cNvPr>
          <p:cNvCxnSpPr>
            <a:cxnSpLocks/>
          </p:cNvCxnSpPr>
          <p:nvPr/>
        </p:nvCxnSpPr>
        <p:spPr>
          <a:xfrm>
            <a:off x="5523377" y="4561171"/>
            <a:ext cx="2596562" cy="101666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7219FC5-B351-4EAD-86E7-01F10091697A}"/>
              </a:ext>
            </a:extLst>
          </p:cNvPr>
          <p:cNvCxnSpPr>
            <a:cxnSpLocks/>
          </p:cNvCxnSpPr>
          <p:nvPr/>
        </p:nvCxnSpPr>
        <p:spPr>
          <a:xfrm flipV="1">
            <a:off x="2318576" y="1902591"/>
            <a:ext cx="561882" cy="20253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1DC91D03-381A-4637-A15A-A73E7F4C1CA8}"/>
              </a:ext>
            </a:extLst>
          </p:cNvPr>
          <p:cNvCxnSpPr>
            <a:cxnSpLocks/>
          </p:cNvCxnSpPr>
          <p:nvPr/>
        </p:nvCxnSpPr>
        <p:spPr>
          <a:xfrm>
            <a:off x="2738858" y="1541447"/>
            <a:ext cx="324352" cy="73152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4691D779-D5BD-4756-9DFE-74D0BCEA45B9}"/>
              </a:ext>
            </a:extLst>
          </p:cNvPr>
          <p:cNvSpPr/>
          <p:nvPr/>
        </p:nvSpPr>
        <p:spPr>
          <a:xfrm>
            <a:off x="3232121" y="385003"/>
            <a:ext cx="1504804" cy="518161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要因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892A9107-D122-41A6-97EE-358C17B6AA19}"/>
              </a:ext>
            </a:extLst>
          </p:cNvPr>
          <p:cNvCxnSpPr>
            <a:cxnSpLocks/>
          </p:cNvCxnSpPr>
          <p:nvPr/>
        </p:nvCxnSpPr>
        <p:spPr>
          <a:xfrm flipV="1">
            <a:off x="6662104" y="2257125"/>
            <a:ext cx="1268203" cy="44416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01FACD20-05F8-4A51-BE46-8A6B3E8C7701}"/>
              </a:ext>
            </a:extLst>
          </p:cNvPr>
          <p:cNvCxnSpPr>
            <a:cxnSpLocks/>
          </p:cNvCxnSpPr>
          <p:nvPr/>
        </p:nvCxnSpPr>
        <p:spPr>
          <a:xfrm flipV="1">
            <a:off x="5949566" y="4890035"/>
            <a:ext cx="345788" cy="600777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35B572A0-DB38-4DF1-8C03-BDE470C7FE4F}"/>
              </a:ext>
            </a:extLst>
          </p:cNvPr>
          <p:cNvSpPr/>
          <p:nvPr/>
        </p:nvSpPr>
        <p:spPr>
          <a:xfrm>
            <a:off x="6662104" y="327661"/>
            <a:ext cx="1504804" cy="518161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要因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B1E5D4A7-1C65-4CAB-B031-1228F3352539}"/>
              </a:ext>
            </a:extLst>
          </p:cNvPr>
          <p:cNvSpPr/>
          <p:nvPr/>
        </p:nvSpPr>
        <p:spPr>
          <a:xfrm>
            <a:off x="1628793" y="6016592"/>
            <a:ext cx="1504804" cy="518161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要因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35D520AC-E9C9-4E89-9EA3-98673BD868DC}"/>
              </a:ext>
            </a:extLst>
          </p:cNvPr>
          <p:cNvSpPr/>
          <p:nvPr/>
        </p:nvSpPr>
        <p:spPr>
          <a:xfrm>
            <a:off x="7026944" y="6004560"/>
            <a:ext cx="1504804" cy="518161"/>
          </a:xfrm>
          <a:prstGeom prst="round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要因</a:t>
            </a:r>
            <a:endParaRPr kumimoji="1"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5901CF8-9879-4A82-81E0-A4F58FDEC29A}"/>
              </a:ext>
            </a:extLst>
          </p:cNvPr>
          <p:cNvSpPr txBox="1"/>
          <p:nvPr/>
        </p:nvSpPr>
        <p:spPr>
          <a:xfrm>
            <a:off x="2497034" y="1228628"/>
            <a:ext cx="664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小骨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C8FFB39-45A8-4D67-A3A4-49C103E17482}"/>
              </a:ext>
            </a:extLst>
          </p:cNvPr>
          <p:cNvSpPr txBox="1"/>
          <p:nvPr/>
        </p:nvSpPr>
        <p:spPr>
          <a:xfrm>
            <a:off x="7837714" y="1685123"/>
            <a:ext cx="664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大</a:t>
            </a:r>
            <a:r>
              <a:rPr kumimoji="1" lang="ja-JP" altLang="en-US" sz="1400" dirty="0"/>
              <a:t>骨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041077-C2E7-424D-89F3-99F931AA9398}"/>
              </a:ext>
            </a:extLst>
          </p:cNvPr>
          <p:cNvSpPr txBox="1"/>
          <p:nvPr/>
        </p:nvSpPr>
        <p:spPr>
          <a:xfrm>
            <a:off x="6209641" y="2707809"/>
            <a:ext cx="664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中</a:t>
            </a:r>
            <a:r>
              <a:rPr kumimoji="1" lang="ja-JP" altLang="en-US" sz="1400" dirty="0"/>
              <a:t>骨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A9FBF81-DD6F-4CB7-ADCA-641354909E6D}"/>
              </a:ext>
            </a:extLst>
          </p:cNvPr>
          <p:cNvSpPr txBox="1"/>
          <p:nvPr/>
        </p:nvSpPr>
        <p:spPr>
          <a:xfrm>
            <a:off x="1832891" y="2010422"/>
            <a:ext cx="6641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孫骨</a:t>
            </a:r>
          </a:p>
        </p:txBody>
      </p:sp>
    </p:spTree>
    <p:extLst>
      <p:ext uri="{BB962C8B-B14F-4D97-AF65-F5344CB8AC3E}">
        <p14:creationId xmlns:p14="http://schemas.microsoft.com/office/powerpoint/2010/main" val="4096800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Win10 User</dc:creator>
  <cp:lastModifiedBy>Win10 User</cp:lastModifiedBy>
  <cp:revision>11</cp:revision>
  <dcterms:created xsi:type="dcterms:W3CDTF">2022-01-06T09:06:23Z</dcterms:created>
  <dcterms:modified xsi:type="dcterms:W3CDTF">2022-01-07T02:38:25Z</dcterms:modified>
</cp:coreProperties>
</file>