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2" d="100"/>
          <a:sy n="102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60512" y="296652"/>
            <a:ext cx="12379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b="1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目次</a:t>
            </a:r>
            <a:endParaRPr lang="en-US" altLang="ja-JP" sz="2600" b="1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40632" y="1989517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</a:t>
            </a:r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600" y="1282659"/>
            <a:ext cx="2118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大見出し１</a:t>
            </a:r>
            <a:endParaRPr lang="en-US" altLang="ja-JP" sz="28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3548309" y="2210731"/>
            <a:ext cx="4537039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254346" y="202975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P2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37677" y="2437698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</a:t>
            </a:r>
            <a:r>
              <a:rPr lang="ja-JP" altLang="en-US" sz="2275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3545354" y="2658912"/>
            <a:ext cx="4536000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8251391" y="247793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P3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52896" y="2898245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小見出し３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3560572" y="3119459"/>
            <a:ext cx="4536000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8266610" y="293848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P4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52600" y="3762776"/>
            <a:ext cx="2008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大見出し２</a:t>
            </a:r>
            <a:endParaRPr lang="en-US" altLang="ja-JP" sz="28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658725" y="4476367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小見出し４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655770" y="4924548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小見出し５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670989" y="5385095"/>
            <a:ext cx="1933990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小見出し６</a:t>
            </a:r>
            <a:endParaRPr lang="en-US" altLang="ja-JP" sz="2275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8464" y="789095"/>
            <a:ext cx="9649072" cy="45719"/>
          </a:xfrm>
          <a:prstGeom prst="rect">
            <a:avLst/>
          </a:prstGeom>
          <a:solidFill>
            <a:srgbClr val="0071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392295" y="450541"/>
            <a:ext cx="1513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株式</a:t>
            </a:r>
            <a:r>
              <a:rPr lang="ja-JP" altLang="en-US" sz="16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会社〇〇</a:t>
            </a:r>
            <a:endParaRPr lang="en-US" altLang="ja-JP" sz="1600" b="1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1352600" y="4237061"/>
            <a:ext cx="7596844" cy="18000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コネクタ 43"/>
          <p:cNvCxnSpPr/>
          <p:nvPr/>
        </p:nvCxnSpPr>
        <p:spPr>
          <a:xfrm>
            <a:off x="3545354" y="4697608"/>
            <a:ext cx="4537039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8251391" y="4516631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P8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>
            <a:off x="3542399" y="5145789"/>
            <a:ext cx="4536000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8248436" y="496481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P10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>
            <a:off x="3557617" y="5606336"/>
            <a:ext cx="4536000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8263655" y="542535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P12</a:t>
            </a:r>
            <a:endParaRPr lang="en-US" altLang="ja-JP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316552" y="1757228"/>
            <a:ext cx="7596844" cy="18000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33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2020-06-17T09:02:27Z</dcterms:modified>
</cp:coreProperties>
</file>