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82895" y="670848"/>
            <a:ext cx="426229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spc="-20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目次</a:t>
            </a:r>
            <a:r>
              <a:rPr lang="ja-JP" altLang="en-US" sz="2600" b="1" spc="-200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2600" b="1" spc="-200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レイアウト例 タイトル</a:t>
            </a:r>
            <a:endParaRPr lang="en-US" altLang="ja-JP" sz="2600" b="1" spc="-20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32620" y="1736812"/>
            <a:ext cx="1701452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05567" y="178874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32618" y="2319162"/>
            <a:ext cx="1701453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05566" y="237109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P3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32618" y="2895612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505566" y="294754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P4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32618" y="3472062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05566" y="352399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P5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32618" y="4048512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505566" y="410044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P6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420154" y="4622025"/>
            <a:ext cx="1979678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12.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93101" y="467396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P13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421052" y="1743710"/>
            <a:ext cx="1701453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7.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94000" y="179564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P8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421052" y="2320160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394000" y="237209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P9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421052" y="2896610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9.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394000" y="294854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P10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421052" y="3473060"/>
            <a:ext cx="1836206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394000" y="352499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P11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538450" y="4671683"/>
            <a:ext cx="1700554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6</a:t>
            </a:r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11398" y="472362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P7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426884" y="4096231"/>
            <a:ext cx="1836206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11. 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見出し例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399832" y="41481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71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2020-06-17T08:24:50Z</dcterms:modified>
</cp:coreProperties>
</file>