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102" d="100"/>
          <a:sy n="102" d="100"/>
        </p:scale>
        <p:origin x="10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382895" y="670848"/>
            <a:ext cx="426229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600" b="1" spc="-20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目次</a:t>
            </a:r>
            <a:r>
              <a:rPr lang="ja-JP" altLang="en-US" sz="2600" b="1" spc="-200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</a:t>
            </a:r>
            <a:r>
              <a:rPr lang="ja-JP" altLang="en-US" sz="2600" b="1" spc="-200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レイアウト例 タイトル</a:t>
            </a:r>
            <a:endParaRPr lang="en-US" altLang="ja-JP" sz="2600" b="1" spc="-20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32620" y="1736812"/>
            <a:ext cx="1701452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1. </a:t>
            </a:r>
            <a:r>
              <a:rPr lang="ja-JP" altLang="en-US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見出し例</a:t>
            </a:r>
            <a:endParaRPr lang="en-US" altLang="ja-JP" sz="2275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505567" y="1788749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P2</a:t>
            </a:r>
            <a:endParaRPr lang="en-US" altLang="ja-JP" sz="1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532618" y="2319162"/>
            <a:ext cx="1701453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75" b="1"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lang="en-US" altLang="ja-JP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. </a:t>
            </a:r>
            <a:r>
              <a:rPr lang="ja-JP" altLang="en-US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見出し例</a:t>
            </a:r>
            <a:endParaRPr lang="en-US" altLang="ja-JP" sz="2275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505566" y="2371099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P3</a:t>
            </a:r>
            <a:endParaRPr lang="en-US" altLang="ja-JP" sz="1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532618" y="2895612"/>
            <a:ext cx="1700554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3. </a:t>
            </a:r>
            <a:r>
              <a:rPr lang="ja-JP" altLang="en-US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見出し例</a:t>
            </a:r>
            <a:endParaRPr lang="en-US" altLang="ja-JP" sz="2275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505566" y="2947549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P4</a:t>
            </a:r>
            <a:endParaRPr lang="en-US" altLang="ja-JP" sz="1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532618" y="3472062"/>
            <a:ext cx="1700554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75" b="1">
                <a:latin typeface="游ゴシック" panose="020B0400000000000000" pitchFamily="50" charset="-128"/>
                <a:ea typeface="游ゴシック" panose="020B0400000000000000" pitchFamily="50" charset="-128"/>
              </a:rPr>
              <a:t>4</a:t>
            </a:r>
            <a:r>
              <a:rPr lang="en-US" altLang="ja-JP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. </a:t>
            </a:r>
            <a:r>
              <a:rPr lang="ja-JP" altLang="en-US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見出し例</a:t>
            </a:r>
            <a:endParaRPr lang="en-US" altLang="ja-JP" sz="2275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505566" y="3523999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P5</a:t>
            </a:r>
            <a:endParaRPr lang="en-US" altLang="ja-JP" sz="1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532618" y="4048512"/>
            <a:ext cx="1700554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5</a:t>
            </a:r>
            <a:r>
              <a:rPr lang="en-US" altLang="ja-JP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. </a:t>
            </a:r>
            <a:r>
              <a:rPr lang="ja-JP" altLang="en-US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見出し例</a:t>
            </a:r>
            <a:endParaRPr lang="en-US" altLang="ja-JP" sz="2275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505566" y="4100449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P6</a:t>
            </a:r>
            <a:endParaRPr lang="en-US" altLang="ja-JP" sz="1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420154" y="4622025"/>
            <a:ext cx="1979678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12. </a:t>
            </a:r>
            <a:r>
              <a:rPr lang="ja-JP" altLang="en-US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見出し例</a:t>
            </a:r>
            <a:endParaRPr lang="en-US" altLang="ja-JP" sz="2275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393101" y="4673962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P13</a:t>
            </a:r>
            <a:endParaRPr lang="en-US" altLang="ja-JP" sz="1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421052" y="1743710"/>
            <a:ext cx="1701453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7. </a:t>
            </a:r>
            <a:r>
              <a:rPr lang="ja-JP" altLang="en-US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見出し例</a:t>
            </a:r>
            <a:endParaRPr lang="en-US" altLang="ja-JP" sz="2275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394000" y="1795647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P8</a:t>
            </a:r>
            <a:endParaRPr lang="en-US" altLang="ja-JP" sz="1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421052" y="2320160"/>
            <a:ext cx="1700554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75" b="1">
                <a:latin typeface="游ゴシック" panose="020B0400000000000000" pitchFamily="50" charset="-128"/>
                <a:ea typeface="游ゴシック" panose="020B0400000000000000" pitchFamily="50" charset="-128"/>
              </a:rPr>
              <a:t>8</a:t>
            </a:r>
            <a:r>
              <a:rPr lang="en-US" altLang="ja-JP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. </a:t>
            </a:r>
            <a:r>
              <a:rPr lang="ja-JP" altLang="en-US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見出し例</a:t>
            </a:r>
            <a:endParaRPr lang="en-US" altLang="ja-JP" sz="2275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7394000" y="2372097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P9</a:t>
            </a:r>
            <a:endParaRPr lang="en-US" altLang="ja-JP" sz="1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421052" y="2896610"/>
            <a:ext cx="1700554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9. </a:t>
            </a:r>
            <a:r>
              <a:rPr lang="ja-JP" altLang="en-US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見出し例</a:t>
            </a:r>
            <a:endParaRPr lang="en-US" altLang="ja-JP" sz="2275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7394000" y="2948547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P10</a:t>
            </a:r>
            <a:endParaRPr lang="en-US" altLang="ja-JP" sz="1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421052" y="3473060"/>
            <a:ext cx="1836206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10. </a:t>
            </a:r>
            <a:r>
              <a:rPr lang="ja-JP" altLang="en-US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見出し例</a:t>
            </a:r>
            <a:endParaRPr lang="en-US" altLang="ja-JP" sz="2275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7394000" y="3524997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P11</a:t>
            </a:r>
            <a:endParaRPr lang="en-US" altLang="ja-JP" sz="1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538450" y="4671683"/>
            <a:ext cx="1700554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75" b="1">
                <a:latin typeface="游ゴシック" panose="020B0400000000000000" pitchFamily="50" charset="-128"/>
                <a:ea typeface="游ゴシック" panose="020B0400000000000000" pitchFamily="50" charset="-128"/>
              </a:rPr>
              <a:t>6</a:t>
            </a:r>
            <a:r>
              <a:rPr lang="en-US" altLang="ja-JP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. </a:t>
            </a:r>
            <a:r>
              <a:rPr lang="ja-JP" altLang="en-US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見出し例</a:t>
            </a:r>
            <a:endParaRPr lang="en-US" altLang="ja-JP" sz="2275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511398" y="4723620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P7</a:t>
            </a:r>
            <a:endParaRPr lang="en-US" altLang="ja-JP" sz="1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5426884" y="4096231"/>
            <a:ext cx="1836206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11. </a:t>
            </a:r>
            <a:r>
              <a:rPr lang="ja-JP" altLang="en-US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見出し例</a:t>
            </a:r>
            <a:endParaRPr lang="en-US" altLang="ja-JP" sz="2275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7399832" y="4148168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P12</a:t>
            </a:r>
            <a:endParaRPr lang="en-US" altLang="ja-JP" sz="1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2152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71</Words>
  <Application>Microsoft Office PowerPoint</Application>
  <PresentationFormat>A4 210 x 297 mm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2020-05-28T07:23:40Z</dcterms:created>
  <dcterms:modified xsi:type="dcterms:W3CDTF">2020-06-17T08:24:50Z</dcterms:modified>
</cp:coreProperties>
</file>