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74732" y="558259"/>
            <a:ext cx="57144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目次</a:t>
            </a:r>
            <a:r>
              <a:rPr lang="ja-JP" altLang="en-US" sz="26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26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レイアウト例 タイトル</a:t>
            </a:r>
            <a:endParaRPr lang="en-US" altLang="ja-JP" sz="2600" b="1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34463" y="2206234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92660" y="1553663"/>
            <a:ext cx="2118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大見出し１</a:t>
            </a:r>
            <a:endParaRPr lang="en-US" altLang="ja-JP" sz="28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4068453" y="1815273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621000" y="164599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4042140" y="2427448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612184" y="225817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P2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31508" y="2654415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4039185" y="2875629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609229" y="270635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P3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46727" y="3114962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小見出し３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4054404" y="3336176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7624448" y="316689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P4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89705" y="4044942"/>
            <a:ext cx="2008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大見出し２</a:t>
            </a:r>
            <a:endParaRPr lang="en-US" altLang="ja-JP" sz="28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4065498" y="4306552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618045" y="413727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P5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31508" y="4697512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小見出し４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4039185" y="4918726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09229" y="474944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P6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28553" y="5145693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小見出し５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4036230" y="5366907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606274" y="519763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P7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43772" y="5606240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小見出し６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4051449" y="5827454"/>
            <a:ext cx="3538618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7621493" y="565817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P8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2020-06-17T08:16:39Z</dcterms:modified>
</cp:coreProperties>
</file>