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84" d="100"/>
          <a:sy n="84" d="100"/>
        </p:scale>
        <p:origin x="12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593270" y="435441"/>
            <a:ext cx="57144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見出しの</a:t>
            </a:r>
            <a:r>
              <a:rPr lang="ja-JP" altLang="en-US" sz="26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レイアウト例 タイトル</a:t>
            </a:r>
            <a:endParaRPr lang="en-US" altLang="ja-JP" sz="2600" b="1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28764" y="1982958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0"/>
            <a:ext cx="2036676" cy="6589398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0286" y="40466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</a:t>
            </a:r>
            <a:endParaRPr lang="en-US" altLang="ja-JP" sz="28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86961" y="1330387"/>
            <a:ext cx="2118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大見出し１</a:t>
            </a:r>
            <a:endParaRPr lang="en-US" altLang="ja-JP" sz="28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4762754" y="1591997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8315301" y="142272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P1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736441" y="2204172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8306485" y="2034895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P2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25809" y="2431139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</a:t>
            </a:r>
            <a:r>
              <a:rPr lang="ja-JP" altLang="en-US" sz="22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２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4733486" y="2652353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8303530" y="248307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P3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41028" y="2891686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３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4748705" y="3112900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8318749" y="2943623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P4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84006" y="3821666"/>
            <a:ext cx="2008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大見出し２</a:t>
            </a:r>
            <a:endParaRPr lang="en-US" altLang="ja-JP" sz="28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4759799" y="4083276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8312346" y="391399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P5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825809" y="4474236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小見出し４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4733486" y="4695450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8303530" y="4526173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P6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822854" y="4922417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4730531" y="5143631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8300575" y="4974354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P7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838073" y="5382964"/>
            <a:ext cx="193399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小見出し</a:t>
            </a:r>
            <a:r>
              <a:rPr lang="ja-JP" altLang="en-US" sz="2275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６</a:t>
            </a:r>
            <a:endParaRPr lang="en-US" altLang="ja-JP" sz="22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>
            <a:off x="4745750" y="5604178"/>
            <a:ext cx="3538618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8315794" y="5434901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P8</a:t>
            </a:r>
            <a:endParaRPr lang="en-US" altLang="ja-JP" sz="16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36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2020-06-01T00:54:29Z</dcterms:modified>
</cp:coreProperties>
</file>