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  <p:sldId id="259" r:id="rId3"/>
    <p:sldId id="267" r:id="rId4"/>
    <p:sldId id="262" r:id="rId5"/>
    <p:sldId id="263" r:id="rId6"/>
    <p:sldId id="264" r:id="rId7"/>
    <p:sldId id="265" r:id="rId8"/>
    <p:sldId id="266" r:id="rId9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60"/>
            <p14:sldId id="259"/>
            <p14:sldId id="267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5B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39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</a:t>
            </a:r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34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</a:t>
            </a:r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38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593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209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796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685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rot="5400000" flipV="1">
            <a:off x="-492144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目次スライド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5400000" flipV="1">
            <a:off x="790959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市場環境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5400000" flipV="1">
            <a:off x="2074061" y="2897480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当社の現状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5400000" flipV="1">
            <a:off x="3357163" y="2897479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今期</a:t>
            </a:r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の計画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5400000" flipV="1">
            <a:off x="4640265" y="2902771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kumimoji="1"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各部門の概要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5400000" flipV="1">
            <a:off x="5923367" y="2911404"/>
            <a:ext cx="3114349" cy="648997"/>
          </a:xfrm>
          <a:prstGeom prst="rect">
            <a:avLst/>
          </a:prstGeom>
          <a:solidFill>
            <a:schemeClr val="bg1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来期の展望</a:t>
            </a:r>
            <a:endParaRPr kumimoji="1" lang="ja-JP" altLang="en-US" sz="2800" b="1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5400000" flipV="1">
            <a:off x="7206471" y="2911404"/>
            <a:ext cx="3114349" cy="648997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txBody>
          <a:bodyPr vert="eaVert" wrap="square" tIns="108000" bIns="108000" rtlCol="0" anchor="ctr" anchorCtr="0">
            <a:noAutofit/>
          </a:bodyPr>
          <a:lstStyle/>
          <a:p>
            <a:pPr algn="ctr"/>
            <a:r>
              <a:rPr lang="ja-JP" altLang="en-US" sz="2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まと</a:t>
            </a:r>
            <a:r>
              <a:rPr lang="ja-JP" altLang="en-US" sz="2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2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1389529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67101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3952495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5233978" y="3131967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15461" y="3130910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796942" y="3145892"/>
            <a:ext cx="632464" cy="180020"/>
          </a:xfrm>
          <a:prstGeom prst="rightArrow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558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208</Words>
  <Application>Microsoft Office PowerPoint</Application>
  <PresentationFormat>A4 210 x 297 mm</PresentationFormat>
  <Paragraphs>72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2020-05-28T06:50:36Z</dcterms:created>
  <dcterms:modified xsi:type="dcterms:W3CDTF">2020-05-29T09:06:18Z</dcterms:modified>
</cp:coreProperties>
</file>