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  <p:sldId id="265" r:id="rId3"/>
    <p:sldId id="266" r:id="rId4"/>
    <p:sldId id="268" r:id="rId5"/>
    <p:sldId id="267" r:id="rId6"/>
    <p:sldId id="270" r:id="rId7"/>
    <p:sldId id="269" r:id="rId8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9"/>
            <p14:sldId id="265"/>
            <p14:sldId id="266"/>
            <p14:sldId id="268"/>
            <p14:sldId id="267"/>
            <p14:sldId id="270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  <a:srgbClr val="E5B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>
      <p:cViewPr varScale="1">
        <p:scale>
          <a:sx n="99" d="100"/>
          <a:sy n="99" d="100"/>
        </p:scale>
        <p:origin x="258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92660" y="1232756"/>
            <a:ext cx="6300700" cy="648997"/>
          </a:xfrm>
          <a:prstGeom prst="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kumimoji="1" lang="ja-JP" altLang="en-US" sz="2800" b="1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はじめに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92660" y="2142475"/>
            <a:ext cx="6300700" cy="648997"/>
          </a:xfrm>
          <a:prstGeom prst="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lang="ja-JP" altLang="en-US" sz="2800" b="1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市場環境について</a:t>
            </a:r>
            <a:endParaRPr kumimoji="1" lang="ja-JP" altLang="en-US" sz="2800" b="1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92660" y="3125569"/>
            <a:ext cx="6300700" cy="648997"/>
          </a:xfrm>
          <a:prstGeom prst="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lang="ja-JP" altLang="en-US" sz="2800" b="1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新商品の説明</a:t>
            </a:r>
            <a:endParaRPr kumimoji="1" lang="ja-JP" altLang="en-US" sz="2800" b="1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92660" y="4086691"/>
            <a:ext cx="6300700" cy="648997"/>
          </a:xfrm>
          <a:prstGeom prst="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lang="ja-JP" altLang="en-US" sz="2800" b="1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特徴とアピールポイント</a:t>
            </a:r>
            <a:endParaRPr kumimoji="1" lang="ja-JP" altLang="en-US" sz="2800" b="1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92660" y="5058799"/>
            <a:ext cx="6300700" cy="648997"/>
          </a:xfrm>
          <a:prstGeom prst="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lang="ja-JP" altLang="en-US" sz="2800" b="1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セミナ</a:t>
            </a:r>
            <a:r>
              <a:rPr lang="ja-JP" altLang="en-US" sz="2800" b="1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ーのまとめ</a:t>
            </a:r>
            <a:endParaRPr kumimoji="1" lang="ja-JP" altLang="en-US" sz="2800" b="1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8484" y="56841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目次スライド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168694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92660" y="1196752"/>
            <a:ext cx="6300700" cy="648997"/>
          </a:xfrm>
          <a:prstGeom prst="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kumimoji="1" lang="ja-JP" altLang="en-US" sz="2800" b="1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はじめに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92660" y="2106471"/>
            <a:ext cx="6300700" cy="648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lang="ja-JP" altLang="en-US" sz="2800" b="1" smtClean="0">
                <a:solidFill>
                  <a:schemeClr val="bg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市場環境について</a:t>
            </a:r>
            <a:endParaRPr kumimoji="1" lang="ja-JP" altLang="en-US" sz="2800" b="1" smtClean="0">
              <a:solidFill>
                <a:schemeClr val="bg2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92660" y="3089565"/>
            <a:ext cx="6300700" cy="648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lang="ja-JP" altLang="en-US" sz="2800" b="1" smtClean="0">
                <a:solidFill>
                  <a:schemeClr val="bg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新商品の説明</a:t>
            </a:r>
            <a:endParaRPr kumimoji="1" lang="ja-JP" altLang="en-US" sz="2800" b="1" smtClean="0">
              <a:solidFill>
                <a:schemeClr val="bg2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92660" y="4050687"/>
            <a:ext cx="6300700" cy="648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lang="ja-JP" altLang="en-US" sz="2800" b="1" smtClean="0">
                <a:solidFill>
                  <a:schemeClr val="bg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特徴とアピールポイント</a:t>
            </a:r>
            <a:endParaRPr kumimoji="1" lang="ja-JP" altLang="en-US" sz="2800" b="1" smtClean="0">
              <a:solidFill>
                <a:schemeClr val="bg2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92660" y="5022795"/>
            <a:ext cx="6300700" cy="648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lang="ja-JP" altLang="en-US" sz="2800" b="1">
                <a:solidFill>
                  <a:schemeClr val="bg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セミナ</a:t>
            </a:r>
            <a:r>
              <a:rPr lang="ja-JP" altLang="en-US" sz="2800" b="1" smtClean="0">
                <a:solidFill>
                  <a:schemeClr val="bg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ーのまとめ</a:t>
            </a:r>
            <a:endParaRPr kumimoji="1" lang="ja-JP" altLang="en-US" sz="2800" b="1" smtClean="0">
              <a:solidFill>
                <a:schemeClr val="bg2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8484" y="56841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目次スライド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548955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92660" y="1196752"/>
            <a:ext cx="6300700" cy="648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kumimoji="1" lang="ja-JP" altLang="en-US" sz="2800" b="1" smtClean="0">
                <a:solidFill>
                  <a:schemeClr val="bg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はじめに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92660" y="2106471"/>
            <a:ext cx="6300700" cy="648997"/>
          </a:xfrm>
          <a:prstGeom prst="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lang="ja-JP" altLang="en-US" sz="2800" b="1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市場環境について</a:t>
            </a:r>
            <a:endParaRPr kumimoji="1" lang="ja-JP" altLang="en-US" sz="2800" b="1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92660" y="3089565"/>
            <a:ext cx="6300700" cy="648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lang="ja-JP" altLang="en-US" sz="2800" b="1" smtClean="0">
                <a:solidFill>
                  <a:schemeClr val="bg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新商品の説明</a:t>
            </a:r>
            <a:endParaRPr kumimoji="1" lang="ja-JP" altLang="en-US" sz="2800" b="1" smtClean="0">
              <a:solidFill>
                <a:schemeClr val="bg2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92660" y="4050687"/>
            <a:ext cx="6300700" cy="648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lang="ja-JP" altLang="en-US" sz="2800" b="1" smtClean="0">
                <a:solidFill>
                  <a:schemeClr val="bg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特徴とアピールポイント</a:t>
            </a:r>
            <a:endParaRPr kumimoji="1" lang="ja-JP" altLang="en-US" sz="2800" b="1" smtClean="0">
              <a:solidFill>
                <a:schemeClr val="bg2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92660" y="5022795"/>
            <a:ext cx="6300700" cy="648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lang="ja-JP" altLang="en-US" sz="2800" b="1">
                <a:solidFill>
                  <a:schemeClr val="bg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セミナ</a:t>
            </a:r>
            <a:r>
              <a:rPr lang="ja-JP" altLang="en-US" sz="2800" b="1" smtClean="0">
                <a:solidFill>
                  <a:schemeClr val="bg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ーのまとめ</a:t>
            </a:r>
            <a:endParaRPr kumimoji="1" lang="ja-JP" altLang="en-US" sz="2800" b="1" smtClean="0">
              <a:solidFill>
                <a:schemeClr val="bg2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8484" y="56841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目次スライド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533438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92660" y="1196752"/>
            <a:ext cx="6300700" cy="648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kumimoji="1" lang="ja-JP" altLang="en-US" sz="2800" b="1" smtClean="0">
                <a:solidFill>
                  <a:schemeClr val="bg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はじめに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92660" y="2106471"/>
            <a:ext cx="6300700" cy="648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lang="ja-JP" altLang="en-US" sz="2800" b="1" smtClean="0">
                <a:solidFill>
                  <a:schemeClr val="bg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市場環境について</a:t>
            </a:r>
            <a:endParaRPr kumimoji="1" lang="ja-JP" altLang="en-US" sz="2800" b="1" smtClean="0">
              <a:solidFill>
                <a:schemeClr val="bg2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92660" y="3089565"/>
            <a:ext cx="6300700" cy="648997"/>
          </a:xfrm>
          <a:prstGeom prst="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lang="ja-JP" altLang="en-US" sz="2800" b="1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新商品の説明</a:t>
            </a:r>
            <a:endParaRPr kumimoji="1" lang="ja-JP" altLang="en-US" sz="2800" b="1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92660" y="4050687"/>
            <a:ext cx="6300700" cy="648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lang="ja-JP" altLang="en-US" sz="2800" b="1" smtClean="0">
                <a:solidFill>
                  <a:schemeClr val="bg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特徴とアピールポイント</a:t>
            </a:r>
            <a:endParaRPr kumimoji="1" lang="ja-JP" altLang="en-US" sz="2800" b="1" smtClean="0">
              <a:solidFill>
                <a:schemeClr val="bg2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92660" y="5022795"/>
            <a:ext cx="6300700" cy="648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lang="ja-JP" altLang="en-US" sz="2800" b="1">
                <a:solidFill>
                  <a:schemeClr val="bg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セミナ</a:t>
            </a:r>
            <a:r>
              <a:rPr lang="ja-JP" altLang="en-US" sz="2800" b="1" smtClean="0">
                <a:solidFill>
                  <a:schemeClr val="bg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ーのまとめ</a:t>
            </a:r>
            <a:endParaRPr kumimoji="1" lang="ja-JP" altLang="en-US" sz="2800" b="1" smtClean="0">
              <a:solidFill>
                <a:schemeClr val="bg2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8484" y="56841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目次スライド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873761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92660" y="1196752"/>
            <a:ext cx="6300700" cy="648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kumimoji="1" lang="ja-JP" altLang="en-US" sz="2800" b="1" smtClean="0">
                <a:solidFill>
                  <a:schemeClr val="bg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はじめに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92660" y="2106471"/>
            <a:ext cx="6300700" cy="648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lang="ja-JP" altLang="en-US" sz="2800" b="1" smtClean="0">
                <a:solidFill>
                  <a:schemeClr val="bg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市場環境について</a:t>
            </a:r>
            <a:endParaRPr kumimoji="1" lang="ja-JP" altLang="en-US" sz="2800" b="1" smtClean="0">
              <a:solidFill>
                <a:schemeClr val="bg2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92660" y="3089565"/>
            <a:ext cx="6300700" cy="648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lang="ja-JP" altLang="en-US" sz="2800" b="1" smtClean="0">
                <a:solidFill>
                  <a:schemeClr val="bg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新商品の説明</a:t>
            </a:r>
            <a:endParaRPr kumimoji="1" lang="ja-JP" altLang="en-US" sz="2800" b="1" smtClean="0">
              <a:solidFill>
                <a:schemeClr val="bg2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92660" y="4050687"/>
            <a:ext cx="6300700" cy="648997"/>
          </a:xfrm>
          <a:prstGeom prst="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lang="ja-JP" altLang="en-US" sz="2800" b="1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特徴とアピールポイント</a:t>
            </a:r>
            <a:endParaRPr kumimoji="1" lang="ja-JP" altLang="en-US" sz="2800" b="1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92660" y="5022795"/>
            <a:ext cx="6300700" cy="648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lang="ja-JP" altLang="en-US" sz="2800" b="1">
                <a:solidFill>
                  <a:schemeClr val="bg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セミナ</a:t>
            </a:r>
            <a:r>
              <a:rPr lang="ja-JP" altLang="en-US" sz="2800" b="1" smtClean="0">
                <a:solidFill>
                  <a:schemeClr val="bg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ーのまとめ</a:t>
            </a:r>
            <a:endParaRPr kumimoji="1" lang="ja-JP" altLang="en-US" sz="2800" b="1" smtClean="0">
              <a:solidFill>
                <a:schemeClr val="bg2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8484" y="56841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目次スライド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032604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92660" y="1196752"/>
            <a:ext cx="6300700" cy="648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kumimoji="1" lang="ja-JP" altLang="en-US" sz="2800" b="1" smtClean="0">
                <a:solidFill>
                  <a:schemeClr val="bg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はじめに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92660" y="2106471"/>
            <a:ext cx="6300700" cy="648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lang="ja-JP" altLang="en-US" sz="2800" b="1" smtClean="0">
                <a:solidFill>
                  <a:schemeClr val="bg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市場環境について</a:t>
            </a:r>
            <a:endParaRPr kumimoji="1" lang="ja-JP" altLang="en-US" sz="2800" b="1" smtClean="0">
              <a:solidFill>
                <a:schemeClr val="bg2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92660" y="3089565"/>
            <a:ext cx="6300700" cy="648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lang="ja-JP" altLang="en-US" sz="2800" b="1" smtClean="0">
                <a:solidFill>
                  <a:schemeClr val="bg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新商品の説明</a:t>
            </a:r>
            <a:endParaRPr kumimoji="1" lang="ja-JP" altLang="en-US" sz="2800" b="1" smtClean="0">
              <a:solidFill>
                <a:schemeClr val="bg2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92660" y="4050687"/>
            <a:ext cx="6300700" cy="648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lang="ja-JP" altLang="en-US" sz="2800" b="1" smtClean="0">
                <a:solidFill>
                  <a:schemeClr val="bg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特徴とアピールポイント</a:t>
            </a:r>
            <a:endParaRPr kumimoji="1" lang="ja-JP" altLang="en-US" sz="2800" b="1" smtClean="0">
              <a:solidFill>
                <a:schemeClr val="bg2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92660" y="5022795"/>
            <a:ext cx="6300700" cy="648997"/>
          </a:xfrm>
          <a:prstGeom prst="rect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lang="ja-JP" altLang="en-US" sz="2800" b="1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セミナ</a:t>
            </a:r>
            <a:r>
              <a:rPr lang="ja-JP" altLang="en-US" sz="2800" b="1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ーのまとめ</a:t>
            </a:r>
            <a:endParaRPr kumimoji="1" lang="ja-JP" altLang="en-US" sz="2800" b="1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8484" y="56841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目次スライド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0124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92660" y="1196752"/>
            <a:ext cx="6300700" cy="648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kumimoji="1" lang="ja-JP" altLang="en-US" sz="2800" b="1" smtClean="0">
                <a:solidFill>
                  <a:schemeClr val="bg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はじめに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92660" y="2106471"/>
            <a:ext cx="6300700" cy="648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lang="ja-JP" altLang="en-US" sz="2800" b="1" smtClean="0">
                <a:solidFill>
                  <a:schemeClr val="bg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市場環境について</a:t>
            </a:r>
            <a:endParaRPr kumimoji="1" lang="ja-JP" altLang="en-US" sz="2800" b="1" smtClean="0">
              <a:solidFill>
                <a:schemeClr val="bg2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92660" y="3089565"/>
            <a:ext cx="6300700" cy="648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lang="ja-JP" altLang="en-US" sz="2800" b="1" smtClean="0">
                <a:solidFill>
                  <a:schemeClr val="bg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新商品の説明</a:t>
            </a:r>
            <a:endParaRPr kumimoji="1" lang="ja-JP" altLang="en-US" sz="2800" b="1" smtClean="0">
              <a:solidFill>
                <a:schemeClr val="bg2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92660" y="4050687"/>
            <a:ext cx="6300700" cy="648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lang="ja-JP" altLang="en-US" sz="2800" b="1" smtClean="0">
                <a:solidFill>
                  <a:schemeClr val="bg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特徴とアピールポイント</a:t>
            </a:r>
            <a:endParaRPr kumimoji="1" lang="ja-JP" altLang="en-US" sz="2800" b="1" smtClean="0">
              <a:solidFill>
                <a:schemeClr val="bg2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92660" y="5022795"/>
            <a:ext cx="6300700" cy="648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 tIns="108000" bIns="108000" rtlCol="0" anchor="ctr" anchorCtr="0">
            <a:spAutoFit/>
          </a:bodyPr>
          <a:lstStyle/>
          <a:p>
            <a:pPr algn="ctr"/>
            <a:r>
              <a:rPr lang="ja-JP" altLang="en-US" sz="2800" b="1">
                <a:solidFill>
                  <a:schemeClr val="bg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セミナ</a:t>
            </a:r>
            <a:r>
              <a:rPr lang="ja-JP" altLang="en-US" sz="2800" b="1" smtClean="0">
                <a:solidFill>
                  <a:schemeClr val="bg2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ーのまとめ</a:t>
            </a:r>
            <a:endParaRPr kumimoji="1" lang="ja-JP" altLang="en-US" sz="2800" b="1" smtClean="0">
              <a:solidFill>
                <a:schemeClr val="bg2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8484" y="56841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目次スライド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583965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168</Words>
  <Application>Microsoft Office PowerPoint</Application>
  <PresentationFormat>A4 210 x 297 mm</PresentationFormat>
  <Paragraphs>49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2020-05-28T06:50:36Z</dcterms:created>
  <dcterms:modified xsi:type="dcterms:W3CDTF">2020-05-28T06:55:50Z</dcterms:modified>
</cp:coreProperties>
</file>