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9"/>
            <p14:sldId id="260"/>
            <p14:sldId id="261"/>
            <p14:sldId id="262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99" d="100"/>
          <a:sy n="99" d="100"/>
        </p:scale>
        <p:origin x="258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044788" y="944724"/>
            <a:ext cx="30603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はじめに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44788" y="1916832"/>
            <a:ext cx="3587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市場環境について</a:t>
            </a:r>
            <a:endParaRPr kumimoji="1" lang="ja-JP" altLang="en-US" sz="3200" b="1" smtClean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044788" y="2888940"/>
            <a:ext cx="3587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新商品の説明</a:t>
            </a:r>
            <a:endParaRPr kumimoji="1" lang="ja-JP" altLang="en-US" sz="3200" b="1" smtClean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044788" y="3861048"/>
            <a:ext cx="4716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特徴とアピールポイント</a:t>
            </a:r>
            <a:endParaRPr kumimoji="1" lang="ja-JP" altLang="en-US" sz="3200" b="1" smtClean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044788" y="4833156"/>
            <a:ext cx="4716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セミナ</a:t>
            </a:r>
            <a:r>
              <a:rPr lang="ja-JP" altLang="en-US" sz="32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ーのまとめ</a:t>
            </a:r>
            <a:endParaRPr kumimoji="1" lang="ja-JP" altLang="en-US" sz="3200" b="1" smtClean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8694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044788" y="944724"/>
            <a:ext cx="30603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はじめに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44788" y="1916832"/>
            <a:ext cx="3587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smtClean="0">
                <a:solidFill>
                  <a:schemeClr val="bg2">
                    <a:lumMod val="9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市場環境について</a:t>
            </a:r>
            <a:endParaRPr kumimoji="1" lang="ja-JP" altLang="en-US" sz="3200" b="1" smtClean="0">
              <a:solidFill>
                <a:schemeClr val="bg2">
                  <a:lumMod val="9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044788" y="2888940"/>
            <a:ext cx="3587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smtClean="0">
                <a:solidFill>
                  <a:schemeClr val="bg2">
                    <a:lumMod val="9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新商品の説明</a:t>
            </a:r>
            <a:endParaRPr kumimoji="1" lang="ja-JP" altLang="en-US" sz="3200" b="1" smtClean="0">
              <a:solidFill>
                <a:schemeClr val="bg2">
                  <a:lumMod val="9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044788" y="3861048"/>
            <a:ext cx="4716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smtClean="0">
                <a:solidFill>
                  <a:schemeClr val="bg2">
                    <a:lumMod val="9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特徴とアピールポイント</a:t>
            </a:r>
            <a:endParaRPr kumimoji="1" lang="ja-JP" altLang="en-US" sz="3200" b="1" smtClean="0">
              <a:solidFill>
                <a:schemeClr val="bg2">
                  <a:lumMod val="9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044788" y="4833156"/>
            <a:ext cx="4716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>
                <a:solidFill>
                  <a:schemeClr val="bg2">
                    <a:lumMod val="9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セミナ</a:t>
            </a:r>
            <a:r>
              <a:rPr lang="ja-JP" altLang="en-US" sz="3200" b="1" smtClean="0">
                <a:solidFill>
                  <a:schemeClr val="bg2">
                    <a:lumMod val="9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ーのまとめ</a:t>
            </a:r>
            <a:endParaRPr kumimoji="1" lang="ja-JP" altLang="en-US" sz="3200" b="1" smtClean="0">
              <a:solidFill>
                <a:schemeClr val="bg2">
                  <a:lumMod val="9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6425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044788" y="944724"/>
            <a:ext cx="30603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smtClean="0">
                <a:solidFill>
                  <a:schemeClr val="bg2">
                    <a:lumMod val="9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はじめに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44788" y="1916832"/>
            <a:ext cx="3587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市場環境について</a:t>
            </a:r>
            <a:endParaRPr kumimoji="1" lang="ja-JP" altLang="en-US" sz="3200" b="1" smtClean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044788" y="2888940"/>
            <a:ext cx="3587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smtClean="0">
                <a:solidFill>
                  <a:schemeClr val="bg2">
                    <a:lumMod val="9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新商品の説明</a:t>
            </a:r>
            <a:endParaRPr kumimoji="1" lang="ja-JP" altLang="en-US" sz="3200" b="1" smtClean="0">
              <a:solidFill>
                <a:schemeClr val="bg2">
                  <a:lumMod val="9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044788" y="3861048"/>
            <a:ext cx="4716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smtClean="0">
                <a:solidFill>
                  <a:schemeClr val="bg2">
                    <a:lumMod val="9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特徴とアピールポイント</a:t>
            </a:r>
            <a:endParaRPr kumimoji="1" lang="ja-JP" altLang="en-US" sz="3200" b="1" smtClean="0">
              <a:solidFill>
                <a:schemeClr val="bg2">
                  <a:lumMod val="9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044788" y="4833156"/>
            <a:ext cx="4716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>
                <a:solidFill>
                  <a:schemeClr val="bg2">
                    <a:lumMod val="9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セミナ</a:t>
            </a:r>
            <a:r>
              <a:rPr lang="ja-JP" altLang="en-US" sz="3200" b="1" smtClean="0">
                <a:solidFill>
                  <a:schemeClr val="bg2">
                    <a:lumMod val="9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ーのまとめ</a:t>
            </a:r>
            <a:endParaRPr kumimoji="1" lang="ja-JP" altLang="en-US" sz="3200" b="1" smtClean="0">
              <a:solidFill>
                <a:schemeClr val="bg2">
                  <a:lumMod val="9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9112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044788" y="944724"/>
            <a:ext cx="30603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smtClean="0">
                <a:solidFill>
                  <a:schemeClr val="bg2">
                    <a:lumMod val="9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はじめに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44788" y="1916832"/>
            <a:ext cx="3587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smtClean="0">
                <a:solidFill>
                  <a:schemeClr val="bg2">
                    <a:lumMod val="9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市場環境について</a:t>
            </a:r>
            <a:endParaRPr kumimoji="1" lang="ja-JP" altLang="en-US" sz="3200" b="1" smtClean="0">
              <a:solidFill>
                <a:schemeClr val="bg2">
                  <a:lumMod val="9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044788" y="2888940"/>
            <a:ext cx="3587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新商品の説明</a:t>
            </a:r>
            <a:endParaRPr kumimoji="1" lang="ja-JP" altLang="en-US" sz="3200" b="1" smtClean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044788" y="3861048"/>
            <a:ext cx="4716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smtClean="0">
                <a:solidFill>
                  <a:schemeClr val="bg2">
                    <a:lumMod val="9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特徴とアピールポイント</a:t>
            </a:r>
            <a:endParaRPr kumimoji="1" lang="ja-JP" altLang="en-US" sz="3200" b="1" smtClean="0">
              <a:solidFill>
                <a:schemeClr val="bg2">
                  <a:lumMod val="9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044788" y="4833156"/>
            <a:ext cx="4716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>
                <a:solidFill>
                  <a:schemeClr val="bg2">
                    <a:lumMod val="9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セミナ</a:t>
            </a:r>
            <a:r>
              <a:rPr lang="ja-JP" altLang="en-US" sz="3200" b="1" smtClean="0">
                <a:solidFill>
                  <a:schemeClr val="bg2">
                    <a:lumMod val="9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ーのまとめ</a:t>
            </a:r>
            <a:endParaRPr kumimoji="1" lang="ja-JP" altLang="en-US" sz="3200" b="1" smtClean="0">
              <a:solidFill>
                <a:schemeClr val="bg2">
                  <a:lumMod val="9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6846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044788" y="944724"/>
            <a:ext cx="30603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smtClean="0">
                <a:solidFill>
                  <a:schemeClr val="bg2">
                    <a:lumMod val="9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はじめに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44788" y="1916832"/>
            <a:ext cx="3587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smtClean="0">
                <a:solidFill>
                  <a:schemeClr val="bg2">
                    <a:lumMod val="9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市場環境について</a:t>
            </a:r>
            <a:endParaRPr kumimoji="1" lang="ja-JP" altLang="en-US" sz="3200" b="1" smtClean="0">
              <a:solidFill>
                <a:schemeClr val="bg2">
                  <a:lumMod val="9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044788" y="2888940"/>
            <a:ext cx="3587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smtClean="0">
                <a:solidFill>
                  <a:schemeClr val="bg2">
                    <a:lumMod val="9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新商品の説明</a:t>
            </a:r>
            <a:endParaRPr kumimoji="1" lang="ja-JP" altLang="en-US" sz="3200" b="1" smtClean="0">
              <a:solidFill>
                <a:schemeClr val="bg2">
                  <a:lumMod val="9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044788" y="3861048"/>
            <a:ext cx="4716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特徴とアピールポイント</a:t>
            </a:r>
            <a:endParaRPr kumimoji="1" lang="ja-JP" altLang="en-US" sz="3200" b="1" smtClean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044788" y="4833156"/>
            <a:ext cx="4716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>
                <a:solidFill>
                  <a:schemeClr val="bg2">
                    <a:lumMod val="9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セミナ</a:t>
            </a:r>
            <a:r>
              <a:rPr lang="ja-JP" altLang="en-US" sz="3200" b="1" smtClean="0">
                <a:solidFill>
                  <a:schemeClr val="bg2">
                    <a:lumMod val="9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ーのまとめ</a:t>
            </a:r>
            <a:endParaRPr kumimoji="1" lang="ja-JP" altLang="en-US" sz="3200" b="1" smtClean="0">
              <a:solidFill>
                <a:schemeClr val="bg2">
                  <a:lumMod val="9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3342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044788" y="944724"/>
            <a:ext cx="30603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smtClean="0">
                <a:solidFill>
                  <a:schemeClr val="bg2">
                    <a:lumMod val="9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はじめに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44788" y="1916832"/>
            <a:ext cx="3587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smtClean="0">
                <a:solidFill>
                  <a:schemeClr val="bg2">
                    <a:lumMod val="9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市場環境について</a:t>
            </a:r>
            <a:endParaRPr kumimoji="1" lang="ja-JP" altLang="en-US" sz="3200" b="1" smtClean="0">
              <a:solidFill>
                <a:schemeClr val="bg2">
                  <a:lumMod val="9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044788" y="2888940"/>
            <a:ext cx="3587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smtClean="0">
                <a:solidFill>
                  <a:schemeClr val="bg2">
                    <a:lumMod val="9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新商品の説明</a:t>
            </a:r>
            <a:endParaRPr kumimoji="1" lang="ja-JP" altLang="en-US" sz="3200" b="1" smtClean="0">
              <a:solidFill>
                <a:schemeClr val="bg2">
                  <a:lumMod val="9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044788" y="3861048"/>
            <a:ext cx="4716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smtClean="0">
                <a:solidFill>
                  <a:schemeClr val="bg2">
                    <a:lumMod val="9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特徴とアピールポイント</a:t>
            </a:r>
            <a:endParaRPr kumimoji="1" lang="ja-JP" altLang="en-US" sz="3200" b="1" smtClean="0">
              <a:solidFill>
                <a:schemeClr val="bg2">
                  <a:lumMod val="9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044788" y="4833156"/>
            <a:ext cx="4716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セミナ</a:t>
            </a:r>
            <a:r>
              <a:rPr lang="ja-JP" altLang="en-US" sz="32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ーのまとめ</a:t>
            </a:r>
            <a:endParaRPr kumimoji="1" lang="ja-JP" altLang="en-US" sz="3200" b="1" smtClean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8994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90</Words>
  <Application>Microsoft Office PowerPoint</Application>
  <PresentationFormat>A4 210 x 297 mm</PresentationFormat>
  <Paragraphs>30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ＭＳ Ｐゴシック</vt:lpstr>
      <vt:lpstr>游ゴシック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2020-05-28T05:18:33Z</dcterms:created>
  <dcterms:modified xsi:type="dcterms:W3CDTF">2020-05-28T05:18:54Z</dcterms:modified>
</cp:coreProperties>
</file>