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2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9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0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正方形/長方形 131"/>
          <p:cNvSpPr/>
          <p:nvPr/>
        </p:nvSpPr>
        <p:spPr>
          <a:xfrm>
            <a:off x="3510190" y="756281"/>
            <a:ext cx="4193317" cy="54065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8144820" y="1269848"/>
            <a:ext cx="3667223" cy="3577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491417" y="681125"/>
            <a:ext cx="1876001" cy="5406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87" y="990419"/>
            <a:ext cx="1025961" cy="102596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56" y="2572373"/>
            <a:ext cx="998143" cy="998143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580" y="2835240"/>
            <a:ext cx="931882" cy="931882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200" y="1684477"/>
            <a:ext cx="998143" cy="998143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461" y="3420512"/>
            <a:ext cx="998143" cy="998143"/>
          </a:xfrm>
          <a:prstGeom prst="rect">
            <a:avLst/>
          </a:prstGeom>
        </p:spPr>
      </p:pic>
      <p:sp>
        <p:nvSpPr>
          <p:cNvPr id="77" name="テキスト ボックス 76"/>
          <p:cNvSpPr txBox="1"/>
          <p:nvPr/>
        </p:nvSpPr>
        <p:spPr>
          <a:xfrm>
            <a:off x="9878105" y="4321660"/>
            <a:ext cx="1755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各クライアント</a:t>
            </a:r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9153440" y="3274013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9630520" y="2154477"/>
            <a:ext cx="0" cy="189143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1839329" y="1548506"/>
            <a:ext cx="703454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10071624" y="1535801"/>
            <a:ext cx="1101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社</a:t>
            </a:r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内</a:t>
            </a:r>
            <a:r>
              <a:rPr lang="en-US" altLang="ja-JP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LAN</a:t>
            </a:r>
            <a:endParaRPr kumimoji="1" lang="ja-JP" altLang="en-US" sz="1400" b="1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9" y="2748417"/>
            <a:ext cx="984573" cy="98457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4" y="4239014"/>
            <a:ext cx="997100" cy="997100"/>
          </a:xfrm>
          <a:prstGeom prst="rect">
            <a:avLst/>
          </a:prstGeom>
        </p:spPr>
      </p:pic>
      <p:sp>
        <p:nvSpPr>
          <p:cNvPr id="62" name="テキスト ボックス 61"/>
          <p:cNvSpPr txBox="1"/>
          <p:nvPr/>
        </p:nvSpPr>
        <p:spPr>
          <a:xfrm>
            <a:off x="768596" y="5190131"/>
            <a:ext cx="119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ＤＢサーバ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8387" y="3737112"/>
            <a:ext cx="143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ファイルサーバ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81538" y="2008520"/>
            <a:ext cx="784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ルータ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>
            <a:off x="1826803" y="3289624"/>
            <a:ext cx="703454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814277" y="4892956"/>
            <a:ext cx="703454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2580362" y="3294345"/>
            <a:ext cx="120249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2672552" y="3386383"/>
            <a:ext cx="119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ログ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出力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422" y="2830882"/>
            <a:ext cx="927162" cy="927162"/>
          </a:xfrm>
          <a:prstGeom prst="rect">
            <a:avLst/>
          </a:prstGeom>
        </p:spPr>
      </p:pic>
      <p:sp>
        <p:nvSpPr>
          <p:cNvPr id="85" name="テキスト ボックス 84"/>
          <p:cNvSpPr txBox="1"/>
          <p:nvPr/>
        </p:nvSpPr>
        <p:spPr>
          <a:xfrm>
            <a:off x="3937680" y="3661956"/>
            <a:ext cx="119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ログ処理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706" y="4371583"/>
            <a:ext cx="852006" cy="852006"/>
          </a:xfrm>
          <a:prstGeom prst="rect">
            <a:avLst/>
          </a:prstGeom>
        </p:spPr>
      </p:pic>
      <p:cxnSp>
        <p:nvCxnSpPr>
          <p:cNvPr id="86" name="直線コネクタ 85"/>
          <p:cNvCxnSpPr/>
          <p:nvPr/>
        </p:nvCxnSpPr>
        <p:spPr>
          <a:xfrm>
            <a:off x="4782945" y="3327202"/>
            <a:ext cx="199363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endCxn id="26" idx="0"/>
          </p:cNvCxnSpPr>
          <p:nvPr/>
        </p:nvCxnSpPr>
        <p:spPr>
          <a:xfrm flipH="1">
            <a:off x="5591709" y="3331923"/>
            <a:ext cx="7425" cy="1039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5190283" y="5165079"/>
            <a:ext cx="1197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メール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配信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694" y="1207715"/>
            <a:ext cx="759106" cy="759106"/>
          </a:xfrm>
          <a:prstGeom prst="rect">
            <a:avLst/>
          </a:prstGeom>
        </p:spPr>
      </p:pic>
      <p:cxnSp>
        <p:nvCxnSpPr>
          <p:cNvPr id="92" name="直線コネクタ 91"/>
          <p:cNvCxnSpPr/>
          <p:nvPr/>
        </p:nvCxnSpPr>
        <p:spPr>
          <a:xfrm>
            <a:off x="9632515" y="2124704"/>
            <a:ext cx="63792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9657567" y="3026578"/>
            <a:ext cx="63792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9645041" y="4016134"/>
            <a:ext cx="63792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図 9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238" y="994773"/>
            <a:ext cx="984573" cy="984573"/>
          </a:xfrm>
          <a:prstGeom prst="rect">
            <a:avLst/>
          </a:prstGeom>
        </p:spPr>
      </p:pic>
      <p:sp>
        <p:nvSpPr>
          <p:cNvPr id="116" name="テキスト ボックス 115"/>
          <p:cNvSpPr txBox="1"/>
          <p:nvPr/>
        </p:nvSpPr>
        <p:spPr>
          <a:xfrm>
            <a:off x="5215335" y="1945890"/>
            <a:ext cx="1373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処理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サーバー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 flipV="1">
            <a:off x="2553314" y="1553227"/>
            <a:ext cx="0" cy="336950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stCxn id="24" idx="0"/>
          </p:cNvCxnSpPr>
          <p:nvPr/>
        </p:nvCxnSpPr>
        <p:spPr>
          <a:xfrm flipV="1">
            <a:off x="4289003" y="1565753"/>
            <a:ext cx="0" cy="1265129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>
            <a:off x="4271376" y="1553227"/>
            <a:ext cx="82671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" name="図 1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524" y="2805829"/>
            <a:ext cx="914634" cy="914634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503" y="2981195"/>
            <a:ext cx="726744" cy="726744"/>
          </a:xfrm>
          <a:prstGeom prst="rect">
            <a:avLst/>
          </a:prstGeom>
        </p:spPr>
      </p:pic>
      <p:sp>
        <p:nvSpPr>
          <p:cNvPr id="124" name="テキスト ボックス 123"/>
          <p:cNvSpPr txBox="1"/>
          <p:nvPr/>
        </p:nvSpPr>
        <p:spPr>
          <a:xfrm>
            <a:off x="6317626" y="3724586"/>
            <a:ext cx="1335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AP</a:t>
            </a:r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サーバー</a:t>
            </a:r>
            <a:r>
              <a:rPr kumimoji="1"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&amp;</a:t>
            </a:r>
          </a:p>
          <a:p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Web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サーバー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129" name="直線矢印コネクタ 128"/>
          <p:cNvCxnSpPr/>
          <p:nvPr/>
        </p:nvCxnSpPr>
        <p:spPr>
          <a:xfrm>
            <a:off x="7565721" y="3294463"/>
            <a:ext cx="651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05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21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48</cp:revision>
  <cp:lastPrinted>2019-12-27T10:21:43Z</cp:lastPrinted>
  <dcterms:created xsi:type="dcterms:W3CDTF">2019-12-27T09:42:04Z</dcterms:created>
  <dcterms:modified xsi:type="dcterms:W3CDTF">2020-03-18T05:46:17Z</dcterms:modified>
</cp:coreProperties>
</file>