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9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9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2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88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595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7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7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63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0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3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0A41D-E4C8-4F31-80A7-5705279C2297}" type="datetimeFigureOut">
              <a:rPr kumimoji="1" lang="ja-JP" altLang="en-US" smtClean="0"/>
              <a:t>2020/3/18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0ABC-E60F-453A-A89A-AE7A857D92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83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正方形/長方形 138"/>
          <p:cNvSpPr/>
          <p:nvPr/>
        </p:nvSpPr>
        <p:spPr>
          <a:xfrm>
            <a:off x="1537251" y="172278"/>
            <a:ext cx="9011479" cy="18818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8282607" y="3286539"/>
            <a:ext cx="3525079" cy="3286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6397489" y="5155096"/>
            <a:ext cx="2295937" cy="1536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1815547" y="331304"/>
            <a:ext cx="1762540" cy="14047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701" y="649357"/>
            <a:ext cx="640334" cy="640334"/>
          </a:xfrm>
          <a:prstGeom prst="rect">
            <a:avLst/>
          </a:prstGeom>
        </p:spPr>
      </p:pic>
      <p:cxnSp>
        <p:nvCxnSpPr>
          <p:cNvPr id="66" name="直線コネクタ 65"/>
          <p:cNvCxnSpPr/>
          <p:nvPr/>
        </p:nvCxnSpPr>
        <p:spPr>
          <a:xfrm>
            <a:off x="6103823" y="2283603"/>
            <a:ext cx="18680" cy="94992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090571" y="3781099"/>
            <a:ext cx="18680" cy="94992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885" y="4704522"/>
            <a:ext cx="931882" cy="93188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771" y="424068"/>
            <a:ext cx="795132" cy="795132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624" y="477077"/>
            <a:ext cx="795132" cy="79513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631" y="2955235"/>
            <a:ext cx="931882" cy="93188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378" y="4426225"/>
            <a:ext cx="998143" cy="998143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840" y="4651513"/>
            <a:ext cx="931882" cy="931882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622" y="3538329"/>
            <a:ext cx="998143" cy="998143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883" y="5274364"/>
            <a:ext cx="998143" cy="998143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 flipV="1">
            <a:off x="2610678" y="2266122"/>
            <a:ext cx="6573079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/>
          <p:cNvSpPr txBox="1"/>
          <p:nvPr/>
        </p:nvSpPr>
        <p:spPr>
          <a:xfrm>
            <a:off x="5440804" y="3737113"/>
            <a:ext cx="747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ハブ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785360" y="5618922"/>
            <a:ext cx="7479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ルータ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2623930" y="1802296"/>
            <a:ext cx="0" cy="47707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5035826" y="1802296"/>
            <a:ext cx="0" cy="47707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 flipV="1">
            <a:off x="7156173" y="1775792"/>
            <a:ext cx="0" cy="47707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flipV="1">
            <a:off x="9170504" y="1775792"/>
            <a:ext cx="0" cy="47707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2014331" y="1338470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出荷情報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840527" y="6175512"/>
            <a:ext cx="1755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各クライアント</a:t>
            </a:r>
            <a:r>
              <a:rPr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PC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200938" y="331304"/>
            <a:ext cx="1762540" cy="14047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918" y="477076"/>
            <a:ext cx="795132" cy="795132"/>
          </a:xfrm>
          <a:prstGeom prst="rect">
            <a:avLst/>
          </a:prstGeom>
        </p:spPr>
      </p:pic>
      <p:sp>
        <p:nvSpPr>
          <p:cNvPr id="84" name="テキスト ボックス 83"/>
          <p:cNvSpPr txBox="1"/>
          <p:nvPr/>
        </p:nvSpPr>
        <p:spPr>
          <a:xfrm>
            <a:off x="4399722" y="1351722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在庫情報サーバ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95" name="図 9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328" y="675862"/>
            <a:ext cx="640334" cy="640334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259" y="530085"/>
            <a:ext cx="795132" cy="795132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>
          <a:xfrm>
            <a:off x="9316279" y="5115339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 flipV="1">
            <a:off x="9793357" y="4015410"/>
            <a:ext cx="13252" cy="1868556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9793357" y="4028660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コネクタ 101"/>
          <p:cNvCxnSpPr/>
          <p:nvPr/>
        </p:nvCxnSpPr>
        <p:spPr>
          <a:xfrm>
            <a:off x="9806609" y="4943060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>
            <a:off x="9806609" y="5883965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正方形/長方形 103"/>
          <p:cNvSpPr/>
          <p:nvPr/>
        </p:nvSpPr>
        <p:spPr>
          <a:xfrm>
            <a:off x="6387547" y="331304"/>
            <a:ext cx="1762540" cy="14047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5" name="図 10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527" y="463824"/>
            <a:ext cx="795132" cy="795132"/>
          </a:xfrm>
          <a:prstGeom prst="rect">
            <a:avLst/>
          </a:prstGeom>
        </p:spPr>
      </p:pic>
      <p:sp>
        <p:nvSpPr>
          <p:cNvPr id="106" name="テキスト ボックス 105"/>
          <p:cNvSpPr txBox="1"/>
          <p:nvPr/>
        </p:nvSpPr>
        <p:spPr>
          <a:xfrm>
            <a:off x="6586331" y="1338470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売上予測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07" name="図 10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937" y="662610"/>
            <a:ext cx="640334" cy="640334"/>
          </a:xfrm>
          <a:prstGeom prst="rect">
            <a:avLst/>
          </a:prstGeom>
        </p:spPr>
      </p:pic>
      <p:pic>
        <p:nvPicPr>
          <p:cNvPr id="108" name="図 10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868" y="516833"/>
            <a:ext cx="795132" cy="795132"/>
          </a:xfrm>
          <a:prstGeom prst="rect">
            <a:avLst/>
          </a:prstGeom>
        </p:spPr>
      </p:pic>
      <p:sp>
        <p:nvSpPr>
          <p:cNvPr id="109" name="正方形/長方形 108"/>
          <p:cNvSpPr/>
          <p:nvPr/>
        </p:nvSpPr>
        <p:spPr>
          <a:xfrm>
            <a:off x="8454886" y="331304"/>
            <a:ext cx="1762540" cy="14047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0" name="図 10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866" y="490328"/>
            <a:ext cx="795132" cy="795132"/>
          </a:xfrm>
          <a:prstGeom prst="rect">
            <a:avLst/>
          </a:prstGeom>
        </p:spPr>
      </p:pic>
      <p:sp>
        <p:nvSpPr>
          <p:cNvPr id="111" name="テキスト ボックス 110"/>
          <p:cNvSpPr txBox="1"/>
          <p:nvPr/>
        </p:nvSpPr>
        <p:spPr>
          <a:xfrm>
            <a:off x="8653670" y="1364974"/>
            <a:ext cx="14312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社員</a:t>
            </a:r>
            <a:r>
              <a:rPr lang="ja-JP" altLang="en-US" sz="140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管理</a:t>
            </a:r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サーバ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12" name="図 1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7276" y="689114"/>
            <a:ext cx="640334" cy="640334"/>
          </a:xfrm>
          <a:prstGeom prst="rect">
            <a:avLst/>
          </a:prstGeom>
        </p:spPr>
      </p:pic>
      <p:pic>
        <p:nvPicPr>
          <p:cNvPr id="113" name="図 1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207" y="543337"/>
            <a:ext cx="795132" cy="795132"/>
          </a:xfrm>
          <a:prstGeom prst="rect">
            <a:avLst/>
          </a:prstGeom>
        </p:spPr>
      </p:pic>
      <p:sp>
        <p:nvSpPr>
          <p:cNvPr id="114" name="正方形/長方形 113"/>
          <p:cNvSpPr/>
          <p:nvPr/>
        </p:nvSpPr>
        <p:spPr>
          <a:xfrm>
            <a:off x="689112" y="3220277"/>
            <a:ext cx="3525079" cy="3286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5" name="図 1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83" y="4267198"/>
            <a:ext cx="998143" cy="998143"/>
          </a:xfrm>
          <a:prstGeom prst="rect">
            <a:avLst/>
          </a:prstGeom>
        </p:spPr>
      </p:pic>
      <p:pic>
        <p:nvPicPr>
          <p:cNvPr id="117" name="図 1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27" y="3379302"/>
            <a:ext cx="998143" cy="998143"/>
          </a:xfrm>
          <a:prstGeom prst="rect">
            <a:avLst/>
          </a:prstGeom>
        </p:spPr>
      </p:pic>
      <p:pic>
        <p:nvPicPr>
          <p:cNvPr id="118" name="図 1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388" y="5115337"/>
            <a:ext cx="998143" cy="998143"/>
          </a:xfrm>
          <a:prstGeom prst="rect">
            <a:avLst/>
          </a:prstGeom>
        </p:spPr>
      </p:pic>
      <p:sp>
        <p:nvSpPr>
          <p:cNvPr id="119" name="テキスト ボックス 118"/>
          <p:cNvSpPr txBox="1"/>
          <p:nvPr/>
        </p:nvSpPr>
        <p:spPr>
          <a:xfrm>
            <a:off x="723032" y="6069494"/>
            <a:ext cx="1755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各クライアント</a:t>
            </a:r>
            <a:r>
              <a:rPr lang="en-US" altLang="ja-JP" sz="1400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PC</a:t>
            </a:r>
            <a:endParaRPr kumimoji="1" lang="ja-JP" altLang="en-US" sz="140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1809710" y="3260033"/>
            <a:ext cx="1755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総務</a:t>
            </a:r>
            <a:r>
              <a:rPr lang="ja-JP" altLang="en-US" sz="1400" b="1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部</a:t>
            </a:r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内</a:t>
            </a:r>
            <a:r>
              <a:rPr lang="en-US" altLang="ja-JP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 LAN</a:t>
            </a:r>
            <a:endParaRPr kumimoji="1" lang="ja-JP" altLang="en-US" sz="1400" b="1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9257432" y="3339547"/>
            <a:ext cx="17551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営業部</a:t>
            </a:r>
            <a:r>
              <a:rPr lang="ja-JP" altLang="en-US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内</a:t>
            </a:r>
            <a:r>
              <a:rPr lang="en-US" altLang="ja-JP" sz="1400" b="1" smtClean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 LAN</a:t>
            </a:r>
            <a:endParaRPr kumimoji="1" lang="ja-JP" altLang="en-US" sz="1400" b="1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27" name="図 1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475" y="4664764"/>
            <a:ext cx="931882" cy="931882"/>
          </a:xfrm>
          <a:prstGeom prst="rect">
            <a:avLst/>
          </a:prstGeom>
        </p:spPr>
      </p:pic>
      <p:cxnSp>
        <p:nvCxnSpPr>
          <p:cNvPr id="128" name="直線コネクタ 127"/>
          <p:cNvCxnSpPr/>
          <p:nvPr/>
        </p:nvCxnSpPr>
        <p:spPr>
          <a:xfrm>
            <a:off x="3945836" y="5196969"/>
            <a:ext cx="1818860" cy="1113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>
            <a:off x="2014331" y="3896138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2001079" y="4784034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2464904" y="3909391"/>
            <a:ext cx="0" cy="181554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2001078" y="5698433"/>
            <a:ext cx="463826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/>
          <p:nvPr/>
        </p:nvCxnSpPr>
        <p:spPr>
          <a:xfrm>
            <a:off x="2464904" y="5115339"/>
            <a:ext cx="755375" cy="13252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051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24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45</cp:revision>
  <cp:lastPrinted>2019-12-27T10:21:43Z</cp:lastPrinted>
  <dcterms:created xsi:type="dcterms:W3CDTF">2019-12-27T09:42:04Z</dcterms:created>
  <dcterms:modified xsi:type="dcterms:W3CDTF">2020-03-18T05:24:51Z</dcterms:modified>
</cp:coreProperties>
</file>