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2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9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0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640" y="2199860"/>
            <a:ext cx="1130665" cy="1130665"/>
          </a:xfrm>
          <a:prstGeom prst="rect">
            <a:avLst/>
          </a:prstGeom>
        </p:spPr>
      </p:pic>
      <p:sp>
        <p:nvSpPr>
          <p:cNvPr id="63" name="正方形/長方形 62"/>
          <p:cNvSpPr/>
          <p:nvPr/>
        </p:nvSpPr>
        <p:spPr>
          <a:xfrm>
            <a:off x="4652162" y="1046920"/>
            <a:ext cx="3736464" cy="42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3546428" y="3049165"/>
            <a:ext cx="588250" cy="1208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10423621" y="3416934"/>
            <a:ext cx="1296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DB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66374" y="4570026"/>
            <a:ext cx="90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外部</a:t>
            </a:r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259" y="2607365"/>
            <a:ext cx="749663" cy="749663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10426942" y="3683341"/>
            <a:ext cx="1433753" cy="6802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443589" y="3753648"/>
            <a:ext cx="1456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データストア</a:t>
            </a:r>
            <a:endParaRPr lang="en-US" altLang="ja-JP" sz="1400" smtClean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データ処理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865911" y="3392556"/>
            <a:ext cx="1454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ロードバラン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162" y="2557669"/>
            <a:ext cx="931882" cy="931882"/>
          </a:xfrm>
          <a:prstGeom prst="rect">
            <a:avLst/>
          </a:prstGeom>
        </p:spPr>
      </p:pic>
      <p:sp>
        <p:nvSpPr>
          <p:cNvPr id="46" name="テキスト ボックス 45"/>
          <p:cNvSpPr txBox="1"/>
          <p:nvPr/>
        </p:nvSpPr>
        <p:spPr>
          <a:xfrm>
            <a:off x="500113" y="2211139"/>
            <a:ext cx="904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外部</a:t>
            </a:r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7" y="1160482"/>
            <a:ext cx="1065883" cy="1065883"/>
          </a:xfrm>
          <a:prstGeom prst="rect">
            <a:avLst/>
          </a:prstGeom>
        </p:spPr>
      </p:pic>
      <p:sp>
        <p:nvSpPr>
          <p:cNvPr id="69" name="正方形/長方形 68"/>
          <p:cNvSpPr/>
          <p:nvPr/>
        </p:nvSpPr>
        <p:spPr>
          <a:xfrm>
            <a:off x="4784682" y="1272208"/>
            <a:ext cx="3418413" cy="14974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264553" y="2399306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Web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709039" y="2412556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AP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630" y="1785730"/>
            <a:ext cx="630396" cy="630396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04" y="1351722"/>
            <a:ext cx="1064402" cy="1064402"/>
          </a:xfrm>
          <a:prstGeom prst="rect">
            <a:avLst/>
          </a:prstGeom>
        </p:spPr>
      </p:pic>
      <p:cxnSp>
        <p:nvCxnSpPr>
          <p:cNvPr id="64" name="直線矢印コネクタ 63"/>
          <p:cNvCxnSpPr/>
          <p:nvPr/>
        </p:nvCxnSpPr>
        <p:spPr>
          <a:xfrm flipV="1">
            <a:off x="4121426" y="2173357"/>
            <a:ext cx="1099931" cy="8878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>
            <a:off x="8282609" y="2279374"/>
            <a:ext cx="2213114" cy="38431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4771430" y="3233529"/>
            <a:ext cx="3444918" cy="16167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7" name="直線矢印コネクタ 66"/>
          <p:cNvCxnSpPr/>
          <p:nvPr/>
        </p:nvCxnSpPr>
        <p:spPr>
          <a:xfrm flipV="1">
            <a:off x="8295861" y="3167271"/>
            <a:ext cx="2160105" cy="91439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5304310" y="4440140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Web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748796" y="4440138"/>
            <a:ext cx="1195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AP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387" y="3826564"/>
            <a:ext cx="630396" cy="630396"/>
          </a:xfrm>
          <a:prstGeom prst="rect">
            <a:avLst/>
          </a:prstGeom>
        </p:spPr>
      </p:pic>
      <p:sp>
        <p:nvSpPr>
          <p:cNvPr id="30" name="雲 29"/>
          <p:cNvSpPr/>
          <p:nvPr/>
        </p:nvSpPr>
        <p:spPr>
          <a:xfrm>
            <a:off x="1895060" y="2623931"/>
            <a:ext cx="954157" cy="742122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1311965" y="2054087"/>
            <a:ext cx="834887" cy="848139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2146853" y="2888974"/>
            <a:ext cx="808382" cy="132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1463448" y="3140766"/>
            <a:ext cx="762917" cy="98728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2186609" y="3154017"/>
            <a:ext cx="75537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4134678" y="3048001"/>
            <a:ext cx="1060174" cy="1007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図 9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70" y="3545873"/>
            <a:ext cx="1065883" cy="1065883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300" y="3405809"/>
            <a:ext cx="1064402" cy="1064402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274" y="1364974"/>
            <a:ext cx="1064402" cy="1064402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526" y="3405809"/>
            <a:ext cx="1064402" cy="106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5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42</cp:revision>
  <cp:lastPrinted>2019-12-27T10:21:43Z</cp:lastPrinted>
  <dcterms:created xsi:type="dcterms:W3CDTF">2019-12-27T09:42:04Z</dcterms:created>
  <dcterms:modified xsi:type="dcterms:W3CDTF">2020-03-18T05:02:39Z</dcterms:modified>
</cp:coreProperties>
</file>