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2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9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0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/>
          <p:cNvCxnSpPr/>
          <p:nvPr/>
        </p:nvCxnSpPr>
        <p:spPr>
          <a:xfrm>
            <a:off x="1876654" y="2770870"/>
            <a:ext cx="160866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779604" y="2143117"/>
            <a:ext cx="1652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インターネット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137702" y="5139221"/>
            <a:ext cx="92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スマート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フォン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17110" y="5083466"/>
            <a:ext cx="1172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タブレット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568275" y="3485984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Web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47969" y="3456690"/>
            <a:ext cx="1296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DB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 flipV="1">
            <a:off x="5869317" y="2776330"/>
            <a:ext cx="743518" cy="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1518914" y="3218270"/>
            <a:ext cx="9848" cy="121502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7606748" y="2759361"/>
            <a:ext cx="1060174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655770" y="1331844"/>
            <a:ext cx="1" cy="312234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8644620" y="1342995"/>
            <a:ext cx="85864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8666922" y="2368907"/>
            <a:ext cx="85864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8655770" y="3383668"/>
            <a:ext cx="85864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8655770" y="4454185"/>
            <a:ext cx="85864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9043455" y="4711121"/>
            <a:ext cx="169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社内クライアント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204508" y="3789357"/>
            <a:ext cx="1951463" cy="6802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54339" y="5153122"/>
            <a:ext cx="457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327173" y="3859664"/>
            <a:ext cx="132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会員登録</a:t>
            </a:r>
            <a:endParaRPr kumimoji="1"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サービス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利用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8733830" y="5056352"/>
            <a:ext cx="1951463" cy="6802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956855" y="5137809"/>
            <a:ext cx="1471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データ利用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コンテンツ更新</a:t>
            </a:r>
            <a:endParaRPr kumimoji="1"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70" y="2189004"/>
            <a:ext cx="1234286" cy="1234286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770" y="2189004"/>
            <a:ext cx="1234286" cy="1234286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5132031" y="3472731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AP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 flipV="1">
            <a:off x="4358570" y="2776331"/>
            <a:ext cx="942300" cy="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14" y="2769704"/>
            <a:ext cx="719847" cy="71984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248" y="2411895"/>
            <a:ext cx="746352" cy="746352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240" y="2215508"/>
            <a:ext cx="1234286" cy="123428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7" y="4267199"/>
            <a:ext cx="865621" cy="86562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45" y="4253947"/>
            <a:ext cx="852369" cy="852369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31" y="4306956"/>
            <a:ext cx="861392" cy="86139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771" y="924339"/>
            <a:ext cx="895438" cy="895438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771" y="1931505"/>
            <a:ext cx="895438" cy="895438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771" y="2912166"/>
            <a:ext cx="895438" cy="895438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771" y="3932583"/>
            <a:ext cx="895438" cy="895438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86" y="2224916"/>
            <a:ext cx="1119809" cy="11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5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38</cp:revision>
  <cp:lastPrinted>2019-12-27T10:21:43Z</cp:lastPrinted>
  <dcterms:created xsi:type="dcterms:W3CDTF">2019-12-27T09:42:04Z</dcterms:created>
  <dcterms:modified xsi:type="dcterms:W3CDTF">2020-03-18T04:38:04Z</dcterms:modified>
</cp:coreProperties>
</file>