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営業提案書（サンプル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課題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</a:t>
            </a: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解決策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</a:t>
            </a: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効果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Bizroute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提案スライド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課題（Problem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新規リード獲得数が前年比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15%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減少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商談化率が平均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8%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と低迷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営業プロセスが属人化して標準化されていない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原因分析（Cause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580" y="1627465"/>
            <a:ext cx="6142839" cy="4525963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Web問い合わせの減少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初回接触後のフォロー不足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CRM情報が活用されていない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メイリオ" panose="020B0604030504040204" pitchFamily="50" charset="-128"/>
                <a:ea typeface="メイリオ" panose="020B0604030504040204" pitchFamily="50" charset="-128"/>
              </a:rPr>
              <a:t>解決策（Solution）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912" y="1600200"/>
            <a:ext cx="7638176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リード獲得施策（広告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+ SEO）</a:t>
            </a:r>
          </a:p>
          <a:p>
            <a:pPr marL="0" indent="0">
              <a:lnSpc>
                <a:spcPct val="170000"/>
              </a:lnSpc>
              <a:buNone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MA導入によるフォロー自動化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CRM活用で重点顧客をスコアリング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営業スクリプト・商談チェックリスト整備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メイリオ" panose="020B0604030504040204" pitchFamily="50" charset="-128"/>
                <a:ea typeface="メイリオ" panose="020B0604030504040204" pitchFamily="50" charset="-128"/>
              </a:rPr>
              <a:t>期待効果（Effect）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673" y="1691430"/>
            <a:ext cx="5750653" cy="3475139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リード数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：＋20%</a:t>
            </a:r>
          </a:p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商談化率：8% → 12%</a:t>
            </a: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営業生産性の向上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年間売上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+1,200万円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メイリオ" panose="020B0604030504040204" pitchFamily="50" charset="-128"/>
                <a:ea typeface="メイリオ" panose="020B0604030504040204" pitchFamily="50" charset="-128"/>
              </a:rPr>
              <a:t>投資回収見込み（ROI）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326" y="1700869"/>
            <a:ext cx="5398316" cy="273690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初期投資：80万円</a:t>
            </a:r>
          </a:p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年間効果：1,200万円</a:t>
            </a:r>
          </a:p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回収期間：約1ヶ月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92</Words>
  <Application>Microsoft Office PowerPoint</Application>
  <PresentationFormat>画面に合わせる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メイリオ</vt:lpstr>
      <vt:lpstr>Arial</vt:lpstr>
      <vt:lpstr>Calibri</vt:lpstr>
      <vt:lpstr>Office Theme</vt:lpstr>
      <vt:lpstr>営業提案書（サンプル）</vt:lpstr>
      <vt:lpstr>課題（Problem）</vt:lpstr>
      <vt:lpstr>原因分析（Cause）</vt:lpstr>
      <vt:lpstr>解決策（Solution）</vt:lpstr>
      <vt:lpstr>期待効果（Effect）</vt:lpstr>
      <vt:lpstr>投資回収見込み（ROI）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 Win10</cp:lastModifiedBy>
  <cp:revision>12</cp:revision>
  <dcterms:created xsi:type="dcterms:W3CDTF">2013-01-27T09:14:16Z</dcterms:created>
  <dcterms:modified xsi:type="dcterms:W3CDTF">2025-11-25T03:09:22Z</dcterms:modified>
  <cp:category/>
</cp:coreProperties>
</file>