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59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b="1" dirty="0" err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コスト削減</a:t>
            </a:r>
            <a:r>
              <a:rPr b="1" dirty="0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b="1" dirty="0" err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提案書</a:t>
            </a:r>
            <a:endParaRPr b="1" dirty="0">
              <a:solidFill>
                <a:srgbClr val="29559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sz="24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課題</a:t>
            </a:r>
            <a:r>
              <a:rPr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</a:t>
            </a:r>
            <a:r>
              <a:rPr sz="24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原因</a:t>
            </a:r>
            <a:r>
              <a:rPr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</a:t>
            </a:r>
            <a:r>
              <a:rPr sz="24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解決策</a:t>
            </a:r>
            <a:r>
              <a:rPr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</a:t>
            </a:r>
            <a:r>
              <a:rPr sz="24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効果</a:t>
            </a:r>
            <a:r>
              <a:rPr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→ ROI</a:t>
            </a:r>
          </a:p>
          <a:p>
            <a:r>
              <a:rPr lang="en-US" altLang="ja-JP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Cost Reduction </a:t>
            </a:r>
            <a:r>
              <a:rPr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Slide Template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課題（Problem</a:t>
            </a:r>
            <a:r>
              <a:rPr b="1" dirty="0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  <a:buFont typeface="Wingdings" panose="05000000000000000000" pitchFamily="2" charset="2"/>
              <a:buChar char="n"/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紙資料・印刷費が増加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n"/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購買単価のバラつき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n"/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老朽化設備による電気代増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  <a:buFont typeface="Wingdings" panose="05000000000000000000" pitchFamily="2" charset="2"/>
              <a:buChar char="n"/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会議・移動による残業増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原因（Cause）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紙中心の業務フロ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ー</a:t>
            </a: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購買ルール未整備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設備更新が遅延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オンライン会議が浸透していない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解決策（Solution）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lnSpc>
                <a:spcPct val="170000"/>
              </a:lnSpc>
              <a:buFont typeface="+mj-ea"/>
              <a:buAutoNum type="circleNumDbPlain"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ペーパーレス化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14350" indent="-514350">
              <a:lnSpc>
                <a:spcPct val="170000"/>
              </a:lnSpc>
              <a:buFont typeface="+mj-ea"/>
              <a:buAutoNum type="circleNumDbPlain"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購買管理の統一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14350" indent="-514350">
              <a:lnSpc>
                <a:spcPct val="170000"/>
              </a:lnSpc>
              <a:buFont typeface="+mj-ea"/>
              <a:buAutoNum type="circleNumDbPlain"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省エネ設備への更新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14350" indent="-514350">
              <a:lnSpc>
                <a:spcPct val="170000"/>
              </a:lnSpc>
              <a:buFont typeface="+mj-ea"/>
              <a:buAutoNum type="circleNumDbPlain"/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会議短縮・オンライン化</a:t>
            </a:r>
            <a:endParaRPr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期待効果（Effect）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5070" y="1662953"/>
            <a:ext cx="6893859" cy="4525963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印刷費▲30〜50%</a:t>
            </a:r>
          </a:p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購買費▲5〜12%</a:t>
            </a:r>
          </a:p>
          <a:p>
            <a:pPr>
              <a:lnSpc>
                <a:spcPct val="170000"/>
              </a:lnSpc>
            </a:pP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電気代▲15%</a:t>
            </a:r>
          </a:p>
          <a:p>
            <a:pPr>
              <a:lnSpc>
                <a:spcPct val="170000"/>
              </a:lnSpc>
            </a:pPr>
            <a:r>
              <a:rPr sz="28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残業減</a:t>
            </a:r>
            <a:r>
              <a:rPr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月5〜10時間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>
                <a:solidFill>
                  <a:srgbClr val="29559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ROI（投資回収）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635" y="1725706"/>
            <a:ext cx="7180729" cy="4525963"/>
          </a:xfrm>
        </p:spPr>
        <p:txBody>
          <a:bodyPr/>
          <a:lstStyle/>
          <a:p>
            <a:pPr>
              <a:lnSpc>
                <a:spcPct val="170000"/>
              </a:lnSpc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初期投資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 90万円</a:t>
            </a:r>
          </a:p>
          <a:p>
            <a:pPr>
              <a:lnSpc>
                <a:spcPct val="170000"/>
              </a:lnSpc>
            </a:pPr>
            <a:r>
              <a:rPr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年間効果</a:t>
            </a: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 600万円</a:t>
            </a:r>
          </a:p>
          <a:p>
            <a:pPr>
              <a:lnSpc>
                <a:spcPct val="170000"/>
              </a:lnSpc>
            </a:pPr>
            <a:r>
              <a:rPr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回収期間：2ヶ月以内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83</Words>
  <Application>Microsoft Office PowerPoint</Application>
  <PresentationFormat>画面に合わせる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1" baseType="lpstr">
      <vt:lpstr>メイリオ</vt:lpstr>
      <vt:lpstr>Arial</vt:lpstr>
      <vt:lpstr>Calibri</vt:lpstr>
      <vt:lpstr>Wingdings</vt:lpstr>
      <vt:lpstr>Office Theme</vt:lpstr>
      <vt:lpstr>コスト削減 提案書</vt:lpstr>
      <vt:lpstr>課題（Problem）</vt:lpstr>
      <vt:lpstr>原因（Cause）</vt:lpstr>
      <vt:lpstr>解決策（Solution）</vt:lpstr>
      <vt:lpstr>期待効果（Effect）</vt:lpstr>
      <vt:lpstr>ROI（投資回収）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 Win10</cp:lastModifiedBy>
  <cp:revision>11</cp:revision>
  <dcterms:created xsi:type="dcterms:W3CDTF">2013-01-27T09:14:16Z</dcterms:created>
  <dcterms:modified xsi:type="dcterms:W3CDTF">2025-11-25T03:40:27Z</dcterms:modified>
  <cp:category/>
</cp:coreProperties>
</file>