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0D"/>
    <a:srgbClr val="E05509"/>
    <a:srgbClr val="FFE393"/>
    <a:srgbClr val="FFBA00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3" y="56841"/>
            <a:ext cx="489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764" y="1340768"/>
            <a:ext cx="828683" cy="82868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324" y="1340768"/>
            <a:ext cx="828683" cy="82868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58" y="1340768"/>
            <a:ext cx="828683" cy="82868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552" y="1340768"/>
            <a:ext cx="828683" cy="828683"/>
          </a:xfrm>
          <a:prstGeom prst="rect">
            <a:avLst/>
          </a:prstGeom>
        </p:spPr>
      </p:pic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751415"/>
              </p:ext>
            </p:extLst>
          </p:nvPr>
        </p:nvGraphicFramePr>
        <p:xfrm>
          <a:off x="821361" y="2207218"/>
          <a:ext cx="8263275" cy="30197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2655"/>
                <a:gridCol w="1652655"/>
                <a:gridCol w="1652655"/>
                <a:gridCol w="1652655"/>
                <a:gridCol w="1652655"/>
              </a:tblGrid>
              <a:tr h="485466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項目</a:t>
                      </a:r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項目</a:t>
                      </a:r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項目</a:t>
                      </a:r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項目</a:t>
                      </a:r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</a:t>
                      </a:r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ランク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</a:t>
                      </a:r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ランク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</a:t>
                      </a:r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ランク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</a:t>
                      </a:r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ランク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ランク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48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2020-05-28T09:06:22Z</dcterms:created>
  <dcterms:modified xsi:type="dcterms:W3CDTF">2020-06-16T04:23:47Z</dcterms:modified>
</cp:coreProperties>
</file>