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509"/>
    <a:srgbClr val="FFE393"/>
    <a:srgbClr val="FFBA00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6" d="100"/>
          <a:sy n="116" d="100"/>
        </p:scale>
        <p:origin x="93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483" y="56841"/>
            <a:ext cx="4896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97039"/>
              </p:ext>
            </p:extLst>
          </p:nvPr>
        </p:nvGraphicFramePr>
        <p:xfrm>
          <a:off x="956556" y="1592797"/>
          <a:ext cx="8208910" cy="37084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529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前期売上状況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smtClean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800" b="1" smtClean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800" b="1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5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smtClean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800" b="1" smtClean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800" b="1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5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smtClean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800" b="1" smtClean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800" b="1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50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smtClean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800" b="1" smtClean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endParaRPr kumimoji="1" lang="ja-JP" altLang="en-US" sz="1800" b="1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5509"/>
                    </a:solidFill>
                  </a:tcPr>
                </a:tc>
              </a:tr>
              <a:tr h="529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支店</a:t>
                      </a:r>
                      <a:r>
                        <a:rPr kumimoji="1" lang="en-US" altLang="ja-JP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</a:t>
                      </a:r>
                      <a:endParaRPr kumimoji="1" lang="ja-JP" altLang="en-US" sz="18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支店</a:t>
                      </a:r>
                      <a:r>
                        <a:rPr kumimoji="1" lang="en-US" altLang="ja-JP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</a:t>
                      </a:r>
                      <a:endParaRPr kumimoji="1" lang="ja-JP" altLang="en-US" sz="18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22,000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19,000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支店</a:t>
                      </a:r>
                      <a:r>
                        <a:rPr kumimoji="1" lang="en-US" altLang="ja-JP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C</a:t>
                      </a:r>
                      <a:endParaRPr kumimoji="1" lang="ja-JP" altLang="en-US" sz="18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支店</a:t>
                      </a:r>
                      <a:r>
                        <a:rPr kumimoji="1" lang="en-US" altLang="ja-JP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D</a:t>
                      </a:r>
                      <a:endParaRPr kumimoji="1" lang="ja-JP" altLang="en-US" sz="18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9,800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9,800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支店</a:t>
                      </a:r>
                      <a:r>
                        <a:rPr kumimoji="1" lang="en-US" altLang="ja-JP" sz="18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endParaRPr kumimoji="1" lang="ja-JP" altLang="en-US" sz="18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14,800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15,000</a:t>
                      </a:r>
                      <a:endParaRPr kumimoji="1" lang="ja-JP" altLang="en-US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7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TOTAL</a:t>
                      </a:r>
                      <a:endParaRPr kumimoji="1" lang="ja-JP" altLang="en-US" sz="2000" b="1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12,345,600</a:t>
                      </a:r>
                      <a:endParaRPr kumimoji="1" lang="ja-JP" altLang="en-US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45,600</a:t>
                      </a:r>
                      <a:endParaRPr kumimoji="1" lang="ja-JP" altLang="en-US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1,200,300</a:t>
                      </a:r>
                      <a:endParaRPr kumimoji="1" lang="ja-JP" altLang="en-US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1,229,665</a:t>
                      </a:r>
                      <a:endParaRPr kumimoji="1" lang="ja-JP" altLang="en-US" sz="160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8049342" y="1282849"/>
            <a:ext cx="1116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単位：千円</a:t>
            </a: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59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2020-05-28T09:06:22Z</dcterms:created>
  <dcterms:modified xsi:type="dcterms:W3CDTF">2020-06-16T06:00:13Z</dcterms:modified>
</cp:coreProperties>
</file>