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09"/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16" d="100"/>
          <a:sy n="116" d="100"/>
        </p:scale>
        <p:origin x="93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3" y="56841"/>
            <a:ext cx="489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97039"/>
              </p:ext>
            </p:extLst>
          </p:nvPr>
        </p:nvGraphicFramePr>
        <p:xfrm>
          <a:off x="956556" y="1592797"/>
          <a:ext cx="8208910" cy="3708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前期売上状況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 b="1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 b="1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r>
                        <a:rPr kumimoji="1" lang="ja-JP" altLang="en-US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 b="1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50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800" b="1" smtClean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endParaRPr kumimoji="1" lang="ja-JP" altLang="en-US" sz="1800" b="1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05509"/>
                    </a:solidFill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支店</a:t>
                      </a:r>
                      <a:r>
                        <a:rPr kumimoji="1" lang="en-US" altLang="ja-JP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</a:t>
                      </a:r>
                      <a:endParaRPr kumimoji="1" lang="ja-JP" altLang="en-US" sz="1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支店</a:t>
                      </a:r>
                      <a:r>
                        <a:rPr kumimoji="1" lang="en-US" altLang="ja-JP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</a:t>
                      </a:r>
                      <a:endParaRPr kumimoji="1" lang="ja-JP" altLang="en-US" sz="1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24,000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22,000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21,000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19,000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支店</a:t>
                      </a:r>
                      <a:r>
                        <a:rPr kumimoji="1" lang="en-US" altLang="ja-JP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C</a:t>
                      </a:r>
                      <a:endParaRPr kumimoji="1" lang="ja-JP" altLang="en-US" sz="1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支店</a:t>
                      </a:r>
                      <a:r>
                        <a:rPr kumimoji="1" lang="en-US" altLang="ja-JP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</a:t>
                      </a:r>
                      <a:endParaRPr kumimoji="1" lang="ja-JP" altLang="en-US" sz="1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9,800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9,800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支店</a:t>
                      </a:r>
                      <a:r>
                        <a:rPr kumimoji="1" lang="en-US" altLang="ja-JP" sz="18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endParaRPr kumimoji="1" lang="ja-JP" altLang="en-US" sz="18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14,800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15,000</a:t>
                      </a:r>
                      <a:endParaRPr kumimoji="1" lang="ja-JP" altLang="en-US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TOTAL</a:t>
                      </a:r>
                      <a:endParaRPr kumimoji="1" lang="ja-JP" altLang="en-US" sz="20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12,345,600</a:t>
                      </a:r>
                      <a:endParaRPr kumimoji="1" lang="ja-JP" altLang="en-US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45,600</a:t>
                      </a:r>
                      <a:endParaRPr kumimoji="1" lang="ja-JP" altLang="en-US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1,200,300</a:t>
                      </a:r>
                      <a:endParaRPr kumimoji="1" lang="ja-JP" altLang="en-US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1,229,665</a:t>
                      </a:r>
                      <a:endParaRPr kumimoji="1" lang="ja-JP" altLang="en-US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8049342" y="1282849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単位：千円</a:t>
            </a: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2020-06-16T06:00:13Z</dcterms:modified>
</cp:coreProperties>
</file>