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93"/>
    <a:srgbClr val="FFBA00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0" d="100"/>
          <a:sy n="110" d="100"/>
        </p:scale>
        <p:origin x="50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3" y="56841"/>
            <a:ext cx="489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460611" y="1437597"/>
            <a:ext cx="2124237" cy="6480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32519" y="1402765"/>
            <a:ext cx="720081" cy="6480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1</a:t>
            </a:r>
            <a:endParaRPr kumimoji="1" lang="ja-JP" altLang="en-US" sz="3200" b="1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656854" y="1437597"/>
            <a:ext cx="4212469" cy="6480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977335" y="1437597"/>
            <a:ext cx="1080120" cy="6480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10%</a:t>
            </a:r>
            <a:endParaRPr kumimoji="1" lang="ja-JP" altLang="en-US" sz="2800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460611" y="2240710"/>
            <a:ext cx="2124237" cy="64807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32518" y="2231793"/>
            <a:ext cx="720081" cy="64807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2</a:t>
            </a:r>
            <a:endParaRPr kumimoji="1" lang="ja-JP" altLang="en-US" sz="3200" b="1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656855" y="2240710"/>
            <a:ext cx="4212469" cy="64807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977336" y="2240710"/>
            <a:ext cx="1080120" cy="64807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  <a:r>
              <a:rPr kumimoji="1" lang="en-US" altLang="ja-JP" sz="280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0%</a:t>
            </a:r>
            <a:endParaRPr kumimoji="1" lang="ja-JP" altLang="en-US" sz="2800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48640" y="1569727"/>
            <a:ext cx="154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のタイトル</a:t>
            </a:r>
            <a:endParaRPr kumimoji="1" lang="ja-JP" altLang="en-US" sz="2400" b="1" smtClean="0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78624" y="1452265"/>
            <a:ext cx="3846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  <a:r>
              <a:rPr lang="en-US" altLang="ja-JP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</a:p>
          <a:p>
            <a:endParaRPr lang="ja-JP" altLang="en-US" sz="1600" b="1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44779" y="2399090"/>
            <a:ext cx="154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のタイトル</a:t>
            </a:r>
            <a:endParaRPr kumimoji="1" lang="ja-JP" altLang="en-US" sz="2400" b="1" smtClean="0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78624" y="2272947"/>
            <a:ext cx="3846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</a:p>
          <a:p>
            <a:endParaRPr lang="ja-JP" altLang="en-US" sz="1600" b="1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460611" y="3047860"/>
            <a:ext cx="2124237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32518" y="3042969"/>
            <a:ext cx="720081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3</a:t>
            </a:r>
            <a:endParaRPr kumimoji="1" lang="ja-JP" altLang="en-US" sz="3200" b="1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656855" y="3047860"/>
            <a:ext cx="4212469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7977336" y="3047860"/>
            <a:ext cx="1080120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3</a:t>
            </a:r>
            <a:r>
              <a:rPr kumimoji="1" lang="en-US" altLang="ja-JP" sz="280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0%</a:t>
            </a:r>
            <a:endParaRPr kumimoji="1" lang="ja-JP" altLang="en-US" sz="2800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47337" y="3189539"/>
            <a:ext cx="154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のタイトル</a:t>
            </a:r>
            <a:endParaRPr kumimoji="1" lang="ja-JP" altLang="en-US" sz="2400" b="1" smtClean="0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78624" y="3082491"/>
            <a:ext cx="3846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</a:p>
          <a:p>
            <a:endParaRPr lang="ja-JP" altLang="en-US" sz="1600" b="1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460611" y="3854146"/>
            <a:ext cx="2124237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632518" y="3854146"/>
            <a:ext cx="720081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4</a:t>
            </a:r>
            <a:endParaRPr kumimoji="1" lang="ja-JP" altLang="en-US" sz="3200" b="1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656855" y="3854146"/>
            <a:ext cx="4212469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7977336" y="3854146"/>
            <a:ext cx="1080120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4</a:t>
            </a:r>
            <a:r>
              <a:rPr kumimoji="1" lang="en-US" altLang="ja-JP" sz="280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0%</a:t>
            </a:r>
            <a:endParaRPr kumimoji="1" lang="ja-JP" altLang="en-US" sz="2800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44779" y="3995768"/>
            <a:ext cx="154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ja-JP" altLang="en-US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のタイトル</a:t>
            </a:r>
            <a:endParaRPr kumimoji="1" lang="ja-JP" altLang="en-US" sz="2400" b="1" smtClean="0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460610" y="4660432"/>
            <a:ext cx="2124237" cy="64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632517" y="4660432"/>
            <a:ext cx="720081" cy="64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5</a:t>
            </a:r>
            <a:endParaRPr kumimoji="1" lang="ja-JP" altLang="en-US" sz="3200" b="1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656854" y="4660432"/>
            <a:ext cx="4212469" cy="64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977335" y="4660432"/>
            <a:ext cx="1080120" cy="64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5</a:t>
            </a:r>
            <a:r>
              <a:rPr kumimoji="1" lang="en-US" altLang="ja-JP" sz="2800" smtClean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0%</a:t>
            </a:r>
            <a:endParaRPr kumimoji="1" lang="ja-JP" altLang="en-US" sz="2800" smtClean="0">
              <a:solidFill>
                <a:schemeClr val="bg1">
                  <a:lumMod val="9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44779" y="4794758"/>
            <a:ext cx="154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kumimoji="1" lang="ja-JP" altLang="en-US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のタイトル</a:t>
            </a:r>
            <a:endParaRPr kumimoji="1" lang="ja-JP" altLang="en-US" sz="2400" b="1" smtClean="0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839746" y="3901997"/>
            <a:ext cx="3846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1"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</a:p>
          <a:p>
            <a:endParaRPr lang="ja-JP" altLang="en-US" sz="1600" b="1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839746" y="4705838"/>
            <a:ext cx="3846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kumimoji="1"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</a:t>
            </a:r>
            <a:r>
              <a:rPr lang="en-US" altLang="ja-JP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en-US" sz="1600" b="1" smtClean="0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600" b="1">
                <a:solidFill>
                  <a:schemeClr val="bg1">
                    <a:lumMod val="9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内容</a:t>
            </a:r>
          </a:p>
          <a:p>
            <a:endParaRPr lang="ja-JP" altLang="en-US" sz="1600" b="1"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190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Segoe UI</vt:lpstr>
      <vt:lpstr>Segoe UI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2020-05-28T09:06:22Z</dcterms:created>
  <dcterms:modified xsi:type="dcterms:W3CDTF">2020-06-16T02:03:15Z</dcterms:modified>
</cp:coreProperties>
</file>