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93"/>
    <a:srgbClr val="FFBA00"/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660B408-B3CF-4A94-85FC-2B1E0A45F4A2}" styleName="濃色スタイル 2 - アクセント 1/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中間スタイル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396" y="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2020/5/29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562130"/>
              </p:ext>
            </p:extLst>
          </p:nvPr>
        </p:nvGraphicFramePr>
        <p:xfrm>
          <a:off x="701961" y="1658044"/>
          <a:ext cx="8463507" cy="4123035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699389"/>
                <a:gridCol w="5035926"/>
                <a:gridCol w="1728192"/>
              </a:tblGrid>
              <a:tr h="523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pc="180" baseline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日付</a:t>
                      </a:r>
                      <a:endParaRPr kumimoji="1" lang="ja-JP" altLang="en-US" sz="2000" b="1" spc="180" baseline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pc="180" baseline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概要</a:t>
                      </a:r>
                      <a:endParaRPr kumimoji="1" lang="ja-JP" altLang="en-US" sz="2000" b="1" spc="180" baseline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spc="180" baseline="0" smtClean="0"/>
                        <a:t>売上額</a:t>
                      </a:r>
                      <a:endParaRPr kumimoji="1" lang="ja-JP" altLang="en-US" sz="2000" b="1" spc="180" baseline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BC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2020/01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ABC</a:t>
                      </a: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商会施工分</a:t>
                      </a: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/>
                      </a:r>
                      <a:b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</a:b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サンプル株式会社納入</a:t>
                      </a:r>
                      <a:endParaRPr kumimoji="1" lang="ja-JP" altLang="en-US" sz="1600"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smtClean="0"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200</a:t>
                      </a:r>
                      <a:r>
                        <a:rPr kumimoji="1" lang="ja-JP" altLang="en-US" sz="1800" smtClean="0"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万円</a:t>
                      </a:r>
                      <a:endParaRPr kumimoji="1" lang="ja-JP" altLang="en-US" sz="18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2020/02</a:t>
                      </a:r>
                      <a:endParaRPr kumimoji="1" lang="en-US" altLang="ja-JP" sz="2000" b="1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定期納入製品支払い分</a:t>
                      </a: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/>
                      </a:r>
                      <a:b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</a:b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サンプル株式会社納入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190</a:t>
                      </a:r>
                      <a:r>
                        <a:rPr kumimoji="1" lang="ja-JP" altLang="en-US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万円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2020/03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ABC</a:t>
                      </a: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商会施工分</a:t>
                      </a: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/>
                      </a:r>
                      <a:b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</a:b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サンプル株式会社納入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120</a:t>
                      </a:r>
                      <a:r>
                        <a:rPr kumimoji="1" lang="ja-JP" altLang="en-US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万円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2020/04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ABC</a:t>
                      </a: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商会施工分</a:t>
                      </a: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/>
                      </a:r>
                      <a:b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</a:b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サンプル株式会社納入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130</a:t>
                      </a:r>
                      <a:r>
                        <a:rPr kumimoji="1" lang="ja-JP" altLang="en-US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万円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2020/05</a:t>
                      </a:r>
                      <a:endParaRPr kumimoji="1" lang="ja-JP" altLang="en-US" sz="2000" b="1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ABC</a:t>
                      </a: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商会施工分</a:t>
                      </a:r>
                      <a: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/>
                      </a:r>
                      <a:br>
                        <a:rPr kumimoji="1" lang="en-US" altLang="ja-JP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</a:br>
                      <a:r>
                        <a:rPr kumimoji="1" lang="ja-JP" altLang="en-US" sz="160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Segoe UI" panose="020B0502040204020203" pitchFamily="34" charset="0"/>
                        </a:rPr>
                        <a:t>サンプル株式会社納入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400" b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</a:t>
                      </a:r>
                      <a:r>
                        <a:rPr kumimoji="1" lang="ja-JP" altLang="en-US" sz="20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万円</a:t>
                      </a:r>
                      <a:endParaRPr kumimoji="1" lang="ja-JP" altLang="en-US" sz="2000">
                        <a:latin typeface="Segoe UI" panose="020B0502040204020203" pitchFamily="34" charset="0"/>
                        <a:ea typeface="游ゴシック" panose="020B0400000000000000" pitchFamily="50" charset="-128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>
                          <a:lumMod val="9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01962" y="1233372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spc="20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月別売上額</a:t>
            </a:r>
            <a:endParaRPr kumimoji="1" lang="en-US" altLang="ja-JP" sz="2000" b="1" spc="20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08484" y="56841"/>
            <a:ext cx="493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テーブルのレイアウトサンプル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2020-05-28T09:06:22Z</dcterms:created>
  <dcterms:modified xsi:type="dcterms:W3CDTF">2020-05-29T07:13:35Z</dcterms:modified>
</cp:coreProperties>
</file>