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sldIdLst>
    <p:sldId id="259" r:id="rId2"/>
  </p:sldIdLst>
  <p:sldSz cx="9906000" cy="6858000" type="A4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既定のセクション" id="{0956E3F7-0462-46ED-8BF9-740FA4BB7FDD}">
          <p14:sldIdLst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E393"/>
    <a:srgbClr val="FFBA00"/>
    <a:srgbClr val="0071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D7B26C5-4107-4FEC-AEDC-1716B250A1EF}" styleName="スタイル (淡色)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2833802-FEF1-4C79-8D5D-14CF1EAF98D9}" styleName="淡色スタイル 2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0660B408-B3CF-4A94-85FC-2B1E0A45F4A2}" styleName="濃色スタイル 2 - アクセント 1/アクセント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F2DE63D5-997A-4646-A377-4702673A728D}" styleName="淡色スタイル 2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1FECB4D8-DB02-4DC6-A0A2-4F2EBAE1DC90}" styleName="中間スタイル 1 - アクセント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69" autoAdjust="0"/>
    <p:restoredTop sz="94660"/>
  </p:normalViewPr>
  <p:slideViewPr>
    <p:cSldViewPr>
      <p:cViewPr varScale="1">
        <p:scale>
          <a:sx n="106" d="100"/>
          <a:sy n="106" d="100"/>
        </p:scale>
        <p:origin x="396" y="13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36004" cy="36004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238250" y="1122363"/>
            <a:ext cx="7429500" cy="2387600"/>
          </a:xfrm>
        </p:spPr>
        <p:txBody>
          <a:bodyPr anchor="b"/>
          <a:lstStyle>
            <a:lvl1pPr algn="ctr"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1950"/>
            </a:lvl1pPr>
            <a:lvl2pPr marL="371475" indent="0" algn="ctr">
              <a:buNone/>
              <a:defRPr sz="1625"/>
            </a:lvl2pPr>
            <a:lvl3pPr marL="742950" indent="0" algn="ctr">
              <a:buNone/>
              <a:defRPr sz="1463"/>
            </a:lvl3pPr>
            <a:lvl4pPr marL="1114425" indent="0" algn="ctr">
              <a:buNone/>
              <a:defRPr sz="1300"/>
            </a:lvl4pPr>
            <a:lvl5pPr marL="1485900" indent="0" algn="ctr">
              <a:buNone/>
              <a:defRPr sz="1300"/>
            </a:lvl5pPr>
            <a:lvl6pPr marL="1857375" indent="0" algn="ctr">
              <a:buNone/>
              <a:defRPr sz="1300"/>
            </a:lvl6pPr>
            <a:lvl7pPr marL="2228850" indent="0" algn="ctr">
              <a:buNone/>
              <a:defRPr sz="1300"/>
            </a:lvl7pPr>
            <a:lvl8pPr marL="2600325" indent="0" algn="ctr">
              <a:buNone/>
              <a:defRPr sz="1300"/>
            </a:lvl8pPr>
            <a:lvl9pPr marL="2971800" indent="0" algn="ctr">
              <a:buNone/>
              <a:defRPr sz="13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33820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 marL="0" indent="0">
              <a:buNone/>
              <a:defRPr sz="2600"/>
            </a:lvl1pPr>
            <a:lvl2pPr marL="371475" indent="0">
              <a:buNone/>
              <a:defRPr sz="2275"/>
            </a:lvl2pPr>
            <a:lvl3pPr marL="742950" indent="0">
              <a:buNone/>
              <a:defRPr sz="1950"/>
            </a:lvl3pPr>
            <a:lvl4pPr marL="1114425" indent="0">
              <a:buNone/>
              <a:defRPr sz="1625"/>
            </a:lvl4pPr>
            <a:lvl5pPr marL="1485900" indent="0">
              <a:buNone/>
              <a:defRPr sz="1625"/>
            </a:lvl5pPr>
            <a:lvl6pPr marL="1857375" indent="0">
              <a:buNone/>
              <a:defRPr sz="1625"/>
            </a:lvl6pPr>
            <a:lvl7pPr marL="2228850" indent="0">
              <a:buNone/>
              <a:defRPr sz="1625"/>
            </a:lvl7pPr>
            <a:lvl8pPr marL="2600325" indent="0">
              <a:buNone/>
              <a:defRPr sz="1625"/>
            </a:lvl8pPr>
            <a:lvl9pPr marL="2971800" indent="0">
              <a:buNone/>
              <a:defRPr sz="1625"/>
            </a:lvl9pPr>
          </a:lstStyle>
          <a:p>
            <a:r>
              <a:rPr kumimoji="1" lang="ja-JP" altLang="en-US" smtClean="0"/>
              <a:t>図を追加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13867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824639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088981" y="365125"/>
            <a:ext cx="2135981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81037" y="365125"/>
            <a:ext cx="6284119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97282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65098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75878" y="1709739"/>
            <a:ext cx="8543925" cy="2852737"/>
          </a:xfrm>
        </p:spPr>
        <p:txBody>
          <a:bodyPr anchor="b"/>
          <a:lstStyle>
            <a:lvl1pPr>
              <a:defRPr sz="4875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75878" y="4589464"/>
            <a:ext cx="8543925" cy="1500187"/>
          </a:xfrm>
        </p:spPr>
        <p:txBody>
          <a:bodyPr/>
          <a:lstStyle>
            <a:lvl1pPr marL="0" indent="0">
              <a:buNone/>
              <a:defRPr sz="1950">
                <a:solidFill>
                  <a:schemeClr val="tx1">
                    <a:tint val="75000"/>
                  </a:schemeClr>
                </a:solidFill>
              </a:defRPr>
            </a:lvl1pPr>
            <a:lvl2pPr marL="371475" indent="0">
              <a:buNone/>
              <a:defRPr sz="1625">
                <a:solidFill>
                  <a:schemeClr val="tx1">
                    <a:tint val="75000"/>
                  </a:schemeClr>
                </a:solidFill>
              </a:defRPr>
            </a:lvl2pPr>
            <a:lvl3pPr marL="742950" indent="0">
              <a:buNone/>
              <a:defRPr sz="1463">
                <a:solidFill>
                  <a:schemeClr val="tx1">
                    <a:tint val="75000"/>
                  </a:schemeClr>
                </a:solidFill>
              </a:defRPr>
            </a:lvl3pPr>
            <a:lvl4pPr marL="11144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4859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185737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22885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600325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2971800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550165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365126"/>
            <a:ext cx="8543925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2328" y="1681163"/>
            <a:ext cx="4190702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82328" y="2505075"/>
            <a:ext cx="4190702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1950" b="1"/>
            </a:lvl1pPr>
            <a:lvl2pPr marL="371475" indent="0">
              <a:buNone/>
              <a:defRPr sz="1625" b="1"/>
            </a:lvl2pPr>
            <a:lvl3pPr marL="742950" indent="0">
              <a:buNone/>
              <a:defRPr sz="1463" b="1"/>
            </a:lvl3pPr>
            <a:lvl4pPr marL="1114425" indent="0">
              <a:buNone/>
              <a:defRPr sz="1300" b="1"/>
            </a:lvl4pPr>
            <a:lvl5pPr marL="1485900" indent="0">
              <a:buNone/>
              <a:defRPr sz="1300" b="1"/>
            </a:lvl5pPr>
            <a:lvl6pPr marL="1857375" indent="0">
              <a:buNone/>
              <a:defRPr sz="1300" b="1"/>
            </a:lvl6pPr>
            <a:lvl7pPr marL="2228850" indent="0">
              <a:buNone/>
              <a:defRPr sz="1300" b="1"/>
            </a:lvl7pPr>
            <a:lvl8pPr marL="2600325" indent="0">
              <a:buNone/>
              <a:defRPr sz="1300" b="1"/>
            </a:lvl8pPr>
            <a:lvl9pPr marL="2971800" indent="0">
              <a:buNone/>
              <a:defRPr sz="13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77557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74423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全画面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図プレースホルダー 5"/>
          <p:cNvSpPr>
            <a:spLocks noGrp="1"/>
          </p:cNvSpPr>
          <p:nvPr>
            <p:ph type="pic" sz="quarter" idx="13"/>
          </p:nvPr>
        </p:nvSpPr>
        <p:spPr>
          <a:xfrm>
            <a:off x="0" y="-1"/>
            <a:ext cx="9906000" cy="6858001"/>
          </a:xfrm>
        </p:spPr>
        <p:txBody>
          <a:bodyPr/>
          <a:lstStyle/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74349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9979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26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211340" y="987426"/>
            <a:ext cx="5014913" cy="4873625"/>
          </a:xfrm>
        </p:spPr>
        <p:txBody>
          <a:bodyPr/>
          <a:lstStyle>
            <a:lvl1pPr>
              <a:defRPr sz="2600"/>
            </a:lvl1pPr>
            <a:lvl2pPr>
              <a:defRPr sz="2275"/>
            </a:lvl2pPr>
            <a:lvl3pPr>
              <a:defRPr sz="1950"/>
            </a:lvl3pPr>
            <a:lvl4pPr>
              <a:defRPr sz="1625"/>
            </a:lvl4pPr>
            <a:lvl5pPr>
              <a:defRPr sz="1625"/>
            </a:lvl5pPr>
            <a:lvl6pPr>
              <a:defRPr sz="1625"/>
            </a:lvl6pPr>
            <a:lvl7pPr>
              <a:defRPr sz="1625"/>
            </a:lvl7pPr>
            <a:lvl8pPr>
              <a:defRPr sz="1625"/>
            </a:lvl8pPr>
            <a:lvl9pPr>
              <a:defRPr sz="1625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300"/>
            </a:lvl1pPr>
            <a:lvl2pPr marL="371475" indent="0">
              <a:buNone/>
              <a:defRPr sz="1138"/>
            </a:lvl2pPr>
            <a:lvl3pPr marL="742950" indent="0">
              <a:buNone/>
              <a:defRPr sz="975"/>
            </a:lvl3pPr>
            <a:lvl4pPr marL="1114425" indent="0">
              <a:buNone/>
              <a:defRPr sz="813"/>
            </a:lvl4pPr>
            <a:lvl5pPr marL="1485900" indent="0">
              <a:buNone/>
              <a:defRPr sz="813"/>
            </a:lvl5pPr>
            <a:lvl6pPr marL="1857375" indent="0">
              <a:buNone/>
              <a:defRPr sz="813"/>
            </a:lvl6pPr>
            <a:lvl7pPr marL="2228850" indent="0">
              <a:buNone/>
              <a:defRPr sz="813"/>
            </a:lvl7pPr>
            <a:lvl8pPr marL="2600325" indent="0">
              <a:buNone/>
              <a:defRPr sz="813"/>
            </a:lvl8pPr>
            <a:lvl9pPr marL="2971800" indent="0">
              <a:buNone/>
              <a:defRPr sz="813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2162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81038" y="365126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81038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D81FF-B8D1-49EC-9AF2-015F0375E2F9}" type="datetimeFigureOut">
              <a:rPr kumimoji="1" lang="ja-JP" altLang="en-US" smtClean="0"/>
              <a:t>2020/5/29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281363" y="6356351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996113" y="6356351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007173-BA50-428A-B4C3-FFFF5011E9D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5481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742950" rtl="0" eaLnBrk="1" latinLnBrk="0" hangingPunct="1">
        <a:lnSpc>
          <a:spcPct val="90000"/>
        </a:lnSpc>
        <a:spcBef>
          <a:spcPct val="0"/>
        </a:spcBef>
        <a:buNone/>
        <a:defRPr kumimoji="1" sz="3575" kern="1200">
          <a:solidFill>
            <a:schemeClr val="tx1"/>
          </a:solidFill>
          <a:latin typeface="游ゴシック" panose="020B0400000000000000" pitchFamily="50" charset="-128"/>
          <a:ea typeface="游ゴシック" panose="020B0400000000000000" pitchFamily="50" charset="-128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90000"/>
        </a:lnSpc>
        <a:spcBef>
          <a:spcPts val="813"/>
        </a:spcBef>
        <a:buFont typeface="Arial" panose="020B0604020202020204" pitchFamily="34" charset="0"/>
        <a:buChar char="•"/>
        <a:defRPr kumimoji="1" sz="2275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625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6716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204311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41458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786063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3157538" indent="-185738" algn="l" defTabSz="742950" rtl="0" eaLnBrk="1" latinLnBrk="0" hangingPunct="1">
        <a:lnSpc>
          <a:spcPct val="90000"/>
        </a:lnSpc>
        <a:spcBef>
          <a:spcPts val="406"/>
        </a:spcBef>
        <a:buFont typeface="Arial" panose="020B0604020202020204" pitchFamily="34" charset="0"/>
        <a:buChar char="•"/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kumimoji="1"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485760"/>
              </p:ext>
            </p:extLst>
          </p:nvPr>
        </p:nvGraphicFramePr>
        <p:xfrm>
          <a:off x="701961" y="1658044"/>
          <a:ext cx="8496945" cy="4392488"/>
        </p:xfrm>
        <a:graphic>
          <a:graphicData uri="http://schemas.openxmlformats.org/drawingml/2006/table">
            <a:tbl>
              <a:tblPr firstRow="1" bandRow="1">
                <a:tableStyleId>{1FECB4D8-DB02-4DC6-A0A2-4F2EBAE1DC90}</a:tableStyleId>
              </a:tblPr>
              <a:tblGrid>
                <a:gridCol w="1699389"/>
                <a:gridCol w="1699389"/>
                <a:gridCol w="1699389"/>
                <a:gridCol w="1699389"/>
                <a:gridCol w="1699389"/>
              </a:tblGrid>
              <a:tr h="523035">
                <a:tc>
                  <a:txBody>
                    <a:bodyPr/>
                    <a:lstStyle/>
                    <a:p>
                      <a:pPr algn="ctr"/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4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5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6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b="0" smtClean="0"/>
                        <a:t>7</a:t>
                      </a:r>
                      <a:r>
                        <a:rPr kumimoji="1" lang="ja-JP" altLang="en-US" sz="2000" b="0" smtClean="0"/>
                        <a:t>月</a:t>
                      </a:r>
                      <a:endParaRPr kumimoji="1" lang="ja-JP" altLang="en-US" sz="2000" b="0">
                        <a:latin typeface="游ゴシック" panose="020B0400000000000000" pitchFamily="50" charset="-128"/>
                        <a:ea typeface="游ゴシック" panose="020B0400000000000000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71BC"/>
                    </a:solidFill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佐藤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鈴木</a:t>
                      </a:r>
                      <a:endParaRPr kumimoji="1" lang="en-US" altLang="ja-JP" sz="2000" b="1" smtClean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16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15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93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FE393"/>
                    </a:solidFill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高橋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12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山田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13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川上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田中</a:t>
                      </a:r>
                      <a:endParaRPr kumimoji="1" lang="ja-JP" altLang="en-US" sz="2000" b="1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552779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2000" smtClean="0">
                          <a:latin typeface="メイリオ" panose="020B0604030504040204" pitchFamily="50" charset="-128"/>
                          <a:ea typeface="メイリオ" panose="020B0604030504040204" pitchFamily="50" charset="-128"/>
                        </a:rPr>
                        <a:t>中村</a:t>
                      </a:r>
                      <a:endParaRPr kumimoji="1" lang="ja-JP" altLang="en-US" sz="2000" b="1" i="0">
                        <a:latin typeface="メイリオ" panose="020B0604030504040204" pitchFamily="50" charset="-128"/>
                        <a:ea typeface="メイリオ" panose="020B0604030504040204" pitchFamily="50" charset="-128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2000" smtClean="0"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11</a:t>
                      </a:r>
                      <a:endParaRPr kumimoji="1" lang="ja-JP" altLang="en-US" sz="2000">
                        <a:latin typeface="Segoe UI" panose="020B0502040204020203" pitchFamily="34" charset="0"/>
                        <a:ea typeface="游ゴシック" panose="020B0400000000000000" pitchFamily="50" charset="-128"/>
                        <a:cs typeface="Segoe UI" panose="020B0502040204020203" pitchFamily="34" charset="0"/>
                      </a:endParaRPr>
                    </a:p>
                  </a:txBody>
                  <a:tcPr anchor="ctr">
                    <a:lnL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bg2">
                          <a:lumMod val="9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" name="テキスト ボックス 2"/>
          <p:cNvSpPr txBox="1"/>
          <p:nvPr/>
        </p:nvSpPr>
        <p:spPr>
          <a:xfrm>
            <a:off x="701962" y="1233372"/>
            <a:ext cx="849694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4</a:t>
            </a:r>
            <a:r>
              <a:rPr lang="ja-JP" altLang="en-US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～</a:t>
            </a:r>
            <a:r>
              <a:rPr lang="en-US" altLang="ja-JP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7</a:t>
            </a:r>
            <a:r>
              <a:rPr lang="ja-JP" altLang="en-US" sz="2000" b="1" spc="1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月期 </a:t>
            </a:r>
            <a:r>
              <a:rPr lang="ja-JP" altLang="en-US" sz="2000" b="1" spc="200" smtClean="0">
                <a:latin typeface="游ゴシック" panose="020B0400000000000000" pitchFamily="50" charset="-128"/>
                <a:ea typeface="游ゴシック" panose="020B0400000000000000" pitchFamily="50" charset="-128"/>
              </a:rPr>
              <a:t>営業成績</a:t>
            </a:r>
            <a:r>
              <a:rPr lang="ja-JP" altLang="en-US" sz="2000" b="1" spc="200">
                <a:latin typeface="游ゴシック" panose="020B0400000000000000" pitchFamily="50" charset="-128"/>
                <a:ea typeface="游ゴシック" panose="020B0400000000000000" pitchFamily="50" charset="-128"/>
              </a:rPr>
              <a:t>表</a:t>
            </a:r>
            <a:endParaRPr kumimoji="1" lang="en-US" altLang="ja-JP" sz="2000" b="1" spc="200" smtClean="0">
              <a:latin typeface="游ゴシック" panose="020B0400000000000000" pitchFamily="50" charset="-128"/>
              <a:ea typeface="游ゴシック" panose="020B0400000000000000" pitchFamily="50" charset="-128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0" y="0"/>
            <a:ext cx="9906000" cy="570757"/>
          </a:xfrm>
          <a:prstGeom prst="rect">
            <a:avLst/>
          </a:prstGeom>
          <a:solidFill>
            <a:srgbClr val="0071BC"/>
          </a:solidFill>
          <a:ln>
            <a:noFill/>
          </a:ln>
          <a:effectLst>
            <a:outerShdw blurRad="127000" dist="12700" dir="5400000" algn="t" rotWithShape="0">
              <a:schemeClr val="tx1">
                <a:lumMod val="65000"/>
                <a:lumOff val="35000"/>
                <a:alpha val="30000"/>
              </a:scheme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08484" y="56841"/>
            <a:ext cx="49325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15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テーブルのレイアウトサンプル</a:t>
            </a:r>
            <a:endParaRPr kumimoji="1" lang="ja-JP" altLang="en-US" sz="2400" b="1" spc="15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0" y="6551631"/>
            <a:ext cx="9906000" cy="30636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7" name="テキスト ボックス 6"/>
          <p:cNvSpPr txBox="1"/>
          <p:nvPr/>
        </p:nvSpPr>
        <p:spPr>
          <a:xfrm>
            <a:off x="3727360" y="6589398"/>
            <a:ext cx="2451313" cy="2308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kumimoji="1"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©</a:t>
            </a:r>
            <a:r>
              <a:rPr kumimoji="1" lang="ja-JP" altLang="en-US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kumimoji="1"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2020</a:t>
            </a:r>
            <a:r>
              <a:rPr kumimoji="1" lang="ja-JP" altLang="en-US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ビズルート</a:t>
            </a:r>
            <a:r>
              <a:rPr lang="en-US" altLang="ja-JP" sz="90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 </a:t>
            </a:r>
            <a:r>
              <a:rPr lang="en-US" altLang="ja-JP" sz="900" smtClean="0">
                <a:solidFill>
                  <a:schemeClr val="tx1">
                    <a:lumMod val="65000"/>
                    <a:lumOff val="35000"/>
                  </a:schemeClr>
                </a:solidFill>
                <a:latin typeface="メイリオ"/>
                <a:ea typeface="メイリオ"/>
                <a:cs typeface="メイリオ"/>
              </a:rPr>
              <a:t>https://bizroute.net/</a:t>
            </a:r>
            <a:endParaRPr kumimoji="1" lang="ja-JP" altLang="en-US" sz="900" dirty="0">
              <a:solidFill>
                <a:schemeClr val="tx1">
                  <a:lumMod val="65000"/>
                  <a:lumOff val="35000"/>
                </a:schemeClr>
              </a:solidFill>
              <a:latin typeface="メイリオ"/>
              <a:ea typeface="メイリオ"/>
              <a:cs typeface="メイリオ"/>
            </a:endParaRPr>
          </a:p>
        </p:txBody>
      </p:sp>
    </p:spTree>
    <p:extLst>
      <p:ext uri="{BB962C8B-B14F-4D97-AF65-F5344CB8AC3E}">
        <p14:creationId xmlns:p14="http://schemas.microsoft.com/office/powerpoint/2010/main" val="1168694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>
          <a:solidFill>
            <a:srgbClr val="0071BC"/>
          </a:solidFill>
        </a:ln>
      </a:spPr>
      <a:bodyPr rtlCol="0" anchor="ctr"/>
      <a:lstStyle>
        <a:defPPr algn="ctr">
          <a:defRPr kumimoji="1" sz="1400" smtClean="0">
            <a:solidFill>
              <a:srgbClr val="0071BC"/>
            </a:solidFill>
            <a:latin typeface="メイリオ" panose="020B0604030504040204" pitchFamily="50" charset="-128"/>
            <a:ea typeface="メイリオ" panose="020B0604030504040204" pitchFamily="50" charset="-128"/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defRPr kumimoji="1" smtClean="0">
            <a:latin typeface="游ゴシック" panose="020B0400000000000000" pitchFamily="50" charset="-128"/>
            <a:ea typeface="游ゴシック" panose="020B0400000000000000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16899496-50ED-4B9E-9A2C-999D8EA24850}" vid="{48BAD23E-9AF4-4B25-8645-30082DEB743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59</Words>
  <Application>Microsoft Office PowerPoint</Application>
  <PresentationFormat>A4 210 x 297 mm</PresentationFormat>
  <Paragraphs>42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8" baseType="lpstr">
      <vt:lpstr>ＭＳ Ｐゴシック</vt:lpstr>
      <vt:lpstr>メイリオ</vt:lpstr>
      <vt:lpstr>游ゴシック</vt:lpstr>
      <vt:lpstr>Arial</vt:lpstr>
      <vt:lpstr>Calibri</vt:lpstr>
      <vt:lpstr>Segoe UI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2020-05-28T09:06:22Z</dcterms:created>
  <dcterms:modified xsi:type="dcterms:W3CDTF">2020-05-29T07:08:39Z</dcterms:modified>
</cp:coreProperties>
</file>