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06" d="100"/>
          <a:sy n="106" d="100"/>
        </p:scale>
        <p:origin x="396" y="13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628890"/>
              </p:ext>
            </p:extLst>
          </p:nvPr>
        </p:nvGraphicFramePr>
        <p:xfrm>
          <a:off x="668524" y="1671222"/>
          <a:ext cx="8496945" cy="4392488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699389"/>
                <a:gridCol w="1699389"/>
                <a:gridCol w="1699389"/>
                <a:gridCol w="1699389"/>
                <a:gridCol w="1699389"/>
              </a:tblGrid>
              <a:tr h="523035"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smtClean="0"/>
                        <a:t>4</a:t>
                      </a:r>
                      <a:r>
                        <a:rPr kumimoji="1" lang="ja-JP" altLang="en-US" sz="2000" b="0" smtClean="0"/>
                        <a:t>月</a:t>
                      </a:r>
                      <a:endParaRPr kumimoji="1" lang="ja-JP" altLang="en-US" sz="2000" b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smtClean="0"/>
                        <a:t>5</a:t>
                      </a:r>
                      <a:r>
                        <a:rPr kumimoji="1" lang="ja-JP" altLang="en-US" sz="2000" b="0" smtClean="0"/>
                        <a:t>月</a:t>
                      </a:r>
                      <a:endParaRPr kumimoji="1" lang="ja-JP" altLang="en-US" sz="2000" b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smtClean="0"/>
                        <a:t>6</a:t>
                      </a:r>
                      <a:r>
                        <a:rPr kumimoji="1" lang="ja-JP" altLang="en-US" sz="2000" b="0" smtClean="0"/>
                        <a:t>月</a:t>
                      </a:r>
                      <a:endParaRPr kumimoji="1" lang="ja-JP" altLang="en-US" sz="2000" b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smtClean="0"/>
                        <a:t>7</a:t>
                      </a:r>
                      <a:r>
                        <a:rPr kumimoji="1" lang="ja-JP" altLang="en-US" sz="2000" b="0" smtClean="0"/>
                        <a:t>月</a:t>
                      </a:r>
                      <a:endParaRPr kumimoji="1" lang="ja-JP" altLang="en-US" sz="2000" b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</a:tr>
              <a:tr h="5527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佐藤</a:t>
                      </a:r>
                      <a:endParaRPr kumimoji="1" lang="ja-JP" altLang="en-US" sz="2000" b="1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8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11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7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  <a:tr h="5527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鈴木</a:t>
                      </a:r>
                      <a:endParaRPr kumimoji="1" lang="en-US" altLang="ja-JP" sz="2000" b="1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16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21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15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19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  <a:tr h="5527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高橋</a:t>
                      </a:r>
                      <a:endParaRPr kumimoji="1" lang="ja-JP" altLang="en-US" sz="2000" b="1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9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12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  <a:tr h="5527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山田</a:t>
                      </a:r>
                      <a:endParaRPr kumimoji="1" lang="ja-JP" altLang="en-US" sz="2000" b="1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8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11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7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13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  <a:tr h="5527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川上</a:t>
                      </a:r>
                      <a:endParaRPr kumimoji="1" lang="ja-JP" altLang="en-US" sz="2000" b="1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9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9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  <a:tr h="5527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田中</a:t>
                      </a:r>
                      <a:endParaRPr kumimoji="1" lang="ja-JP" altLang="en-US" sz="2000" b="1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  <a:tr h="5527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中村</a:t>
                      </a:r>
                      <a:endParaRPr kumimoji="1" lang="ja-JP" altLang="en-US" sz="2000" b="1" i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7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8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11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668525" y="1196507"/>
            <a:ext cx="8496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spc="1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r>
              <a:rPr lang="ja-JP" altLang="en-US" sz="2000" b="1" spc="1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～</a:t>
            </a:r>
            <a:r>
              <a:rPr lang="en-US" altLang="ja-JP" sz="2000" b="1" spc="1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7</a:t>
            </a:r>
            <a:r>
              <a:rPr lang="ja-JP" altLang="en-US" sz="2000" b="1" spc="1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月期 </a:t>
            </a:r>
            <a:r>
              <a:rPr lang="ja-JP" altLang="en-US" sz="2000" b="1" spc="2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営業成績</a:t>
            </a:r>
            <a:r>
              <a:rPr lang="ja-JP" altLang="en-US" sz="2000" b="1" spc="200">
                <a:latin typeface="游ゴシック" panose="020B0400000000000000" pitchFamily="50" charset="-128"/>
                <a:ea typeface="游ゴシック" panose="020B0400000000000000" pitchFamily="50" charset="-128"/>
              </a:rPr>
              <a:t>表</a:t>
            </a:r>
            <a:endParaRPr kumimoji="1" lang="en-US" altLang="ja-JP" sz="2000" b="1" spc="2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8484" y="56841"/>
            <a:ext cx="4932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テーブルのレイアウトサンプル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116869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59</Words>
  <Application>Microsoft Office PowerPoint</Application>
  <PresentationFormat>A4 210 x 297 mm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2020-05-28T09:04:01Z</dcterms:created>
  <dcterms:modified xsi:type="dcterms:W3CDTF">2020-05-29T07:08:56Z</dcterms:modified>
</cp:coreProperties>
</file>