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132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543261"/>
              </p:ext>
            </p:extLst>
          </p:nvPr>
        </p:nvGraphicFramePr>
        <p:xfrm>
          <a:off x="668524" y="1484784"/>
          <a:ext cx="8496945" cy="4536504"/>
        </p:xfrm>
        <a:graphic>
          <a:graphicData uri="http://schemas.openxmlformats.org/drawingml/2006/table">
            <a:tbl>
              <a:tblPr firstRow="1">
                <a:tableStyleId>{0660B408-B3CF-4A94-85FC-2B1E0A45F4A2}</a:tableStyleId>
              </a:tblPr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567063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/>
                        <a:t>4</a:t>
                      </a:r>
                      <a:r>
                        <a:rPr kumimoji="1" lang="ja-JP" altLang="en-US" sz="2000" b="0" smtClean="0"/>
                        <a:t>月</a:t>
                      </a:r>
                      <a:endParaRPr kumimoji="1" lang="ja-JP" altLang="en-US" sz="2000" b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/>
                        <a:t>5</a:t>
                      </a:r>
                      <a:r>
                        <a:rPr kumimoji="1" lang="ja-JP" altLang="en-US" sz="2000" b="0" smtClean="0"/>
                        <a:t>月</a:t>
                      </a:r>
                      <a:endParaRPr kumimoji="1" lang="ja-JP" altLang="en-US" sz="2000" b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/>
                        <a:t>6</a:t>
                      </a:r>
                      <a:r>
                        <a:rPr kumimoji="1" lang="ja-JP" altLang="en-US" sz="2000" b="0" smtClean="0"/>
                        <a:t>月</a:t>
                      </a:r>
                      <a:endParaRPr kumimoji="1" lang="ja-JP" altLang="en-US" sz="2000" b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/>
                        <a:t>7</a:t>
                      </a:r>
                      <a:r>
                        <a:rPr kumimoji="1" lang="ja-JP" altLang="en-US" sz="2000" b="0" smtClean="0"/>
                        <a:t>月</a:t>
                      </a:r>
                      <a:endParaRPr kumimoji="1" lang="ja-JP" altLang="en-US" sz="2000" b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佐藤</a:t>
                      </a:r>
                      <a:endParaRPr kumimoji="1" lang="ja-JP" altLang="en-US" sz="2000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8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11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7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鈴木</a:t>
                      </a:r>
                      <a:endParaRPr kumimoji="1" lang="en-US" altLang="ja-JP" sz="2000" b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16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21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15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19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高橋</a:t>
                      </a:r>
                      <a:endParaRPr kumimoji="1" lang="ja-JP" altLang="en-US" sz="2000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9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12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山田</a:t>
                      </a:r>
                      <a:endParaRPr kumimoji="1" lang="ja-JP" altLang="en-US" sz="2000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8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11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7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13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川上</a:t>
                      </a:r>
                      <a:endParaRPr kumimoji="1" lang="ja-JP" altLang="en-US" sz="2000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9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9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田中</a:t>
                      </a:r>
                      <a:endParaRPr kumimoji="1" lang="ja-JP" altLang="en-US" sz="2000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2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5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3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6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中村</a:t>
                      </a:r>
                      <a:endParaRPr kumimoji="1" lang="ja-JP" altLang="en-US" sz="2000" b="0" i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7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8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11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68524" y="1065791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spc="1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2000" b="1" spc="1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lang="en-US" altLang="ja-JP" sz="2000" b="1" spc="1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7</a:t>
            </a:r>
            <a:r>
              <a:rPr lang="ja-JP" altLang="en-US" sz="2000" b="1" spc="1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月期 </a:t>
            </a:r>
            <a:r>
              <a:rPr lang="ja-JP" altLang="en-US" sz="2000" b="1" spc="2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営業成績</a:t>
            </a:r>
            <a:r>
              <a:rPr lang="ja-JP" altLang="en-US" sz="2000" b="1" spc="200">
                <a:latin typeface="游ゴシック" panose="020B0400000000000000" pitchFamily="50" charset="-128"/>
                <a:ea typeface="游ゴシック" panose="020B0400000000000000" pitchFamily="50" charset="-128"/>
              </a:rPr>
              <a:t>表</a:t>
            </a:r>
            <a:endParaRPr kumimoji="1" lang="en-US" altLang="ja-JP" sz="2000" b="1" spc="2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484" y="56841"/>
            <a:ext cx="493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59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2020-05-28T09:03:06Z</dcterms:created>
  <dcterms:modified xsi:type="dcterms:W3CDTF">2020-05-29T01:11:55Z</dcterms:modified>
</cp:coreProperties>
</file>