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9" d="100"/>
          <a:sy n="99" d="100"/>
        </p:scale>
        <p:origin x="132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50171"/>
              </p:ext>
            </p:extLst>
          </p:nvPr>
        </p:nvGraphicFramePr>
        <p:xfrm>
          <a:off x="830542" y="1304764"/>
          <a:ext cx="8244915" cy="4392488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648983"/>
                <a:gridCol w="1648983"/>
                <a:gridCol w="1648983"/>
                <a:gridCol w="1648983"/>
                <a:gridCol w="1648983"/>
              </a:tblGrid>
              <a:tr h="549061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佐藤</a:t>
                      </a:r>
                      <a:endParaRPr kumimoji="1" lang="ja-JP" altLang="en-US" sz="18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鈴木</a:t>
                      </a:r>
                      <a:endParaRPr kumimoji="1" lang="en-US" altLang="ja-JP" sz="1800" b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高橋</a:t>
                      </a:r>
                      <a:endParaRPr kumimoji="1" lang="ja-JP" altLang="en-US" sz="18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山田</a:t>
                      </a:r>
                      <a:endParaRPr kumimoji="1" lang="ja-JP" altLang="en-US" sz="18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川上</a:t>
                      </a:r>
                      <a:endParaRPr kumimoji="1" lang="ja-JP" altLang="en-US" sz="18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田中</a:t>
                      </a:r>
                      <a:endParaRPr kumimoji="1" lang="ja-JP" altLang="en-US" sz="1800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i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中村</a:t>
                      </a:r>
                      <a:endParaRPr kumimoji="1" lang="ja-JP" altLang="en-US" sz="1800" b="0" i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endParaRPr kumimoji="1" lang="ja-JP" altLang="en-US" sz="18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8484" y="56841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53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2020-05-28T09:02:09Z</dcterms:created>
  <dcterms:modified xsi:type="dcterms:W3CDTF">2020-05-28T09:02:12Z</dcterms:modified>
</cp:coreProperties>
</file>