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8" d="100"/>
          <a:sy n="98" d="100"/>
        </p:scale>
        <p:origin x="84" y="3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55726"/>
              </p:ext>
            </p:extLst>
          </p:nvPr>
        </p:nvGraphicFramePr>
        <p:xfrm>
          <a:off x="524508" y="1268458"/>
          <a:ext cx="8748972" cy="461527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035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spc="18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pc="180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プラス要因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pc="180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マイナス要因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3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内部要因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強み（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Strength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弱み（</a:t>
                      </a:r>
                      <a:r>
                        <a:rPr kumimoji="1" lang="en-US" altLang="ja-JP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Weakness</a:t>
                      </a:r>
                      <a:r>
                        <a:rPr kumimoji="1" lang="ja-JP" altLang="en-US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8172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内部要因</a:t>
                      </a:r>
                      <a:endParaRPr kumimoji="1" lang="en-US" altLang="ja-JP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183">
                <a:tc rowSpan="2"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外部要因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機会（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Opportunities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脅威（</a:t>
                      </a:r>
                      <a:r>
                        <a:rPr kumimoji="1" lang="en-US" altLang="ja-JP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Threats</a:t>
                      </a:r>
                      <a:r>
                        <a:rPr kumimoji="1" lang="ja-JP" altLang="en-US" sz="1400" b="1" dirty="0">
                          <a:latin typeface="Segoe UI" panose="020B0502040204020203" pitchFamily="34" charset="0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0049">
                <a:tc vMerge="1"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外部要因</a:t>
                      </a:r>
                      <a:endParaRPr kumimoji="1" lang="en-US" altLang="ja-JP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SWOT</a:t>
            </a:r>
            <a:r>
              <a:rPr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  <a:endParaRPr kumimoji="1" lang="ja-JP" altLang="en-US" sz="2400" b="1" spc="1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2021-12-14T02:24:11Z</dcterms:modified>
</cp:coreProperties>
</file>