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8F8"/>
    <a:srgbClr val="F5F4F5"/>
    <a:srgbClr val="F4F4F4"/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>
        <p:scale>
          <a:sx n="100" d="100"/>
          <a:sy n="100" d="100"/>
        </p:scale>
        <p:origin x="1428" y="4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6845636" y="944722"/>
            <a:ext cx="1998990" cy="147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Business</a:t>
            </a:r>
          </a:p>
          <a:p>
            <a:pPr algn="ctr"/>
            <a:endParaRPr lang="en-US" altLang="ja-JP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kumimoji="1" lang="ja-JP" altLang="en-US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5" name="直線コネクタ 34"/>
          <p:cNvCxnSpPr/>
          <p:nvPr/>
        </p:nvCxnSpPr>
        <p:spPr>
          <a:xfrm>
            <a:off x="6909027" y="944722"/>
            <a:ext cx="1872208" cy="0"/>
          </a:xfrm>
          <a:prstGeom prst="lin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4866671" y="944723"/>
            <a:ext cx="1998990" cy="147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Standard</a:t>
            </a:r>
          </a:p>
          <a:p>
            <a:pPr algn="ctr"/>
            <a:endParaRPr lang="en-US" altLang="ja-JP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kumimoji="1" lang="ja-JP" altLang="en-US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33" name="直線コネクタ 32"/>
          <p:cNvCxnSpPr/>
          <p:nvPr/>
        </p:nvCxnSpPr>
        <p:spPr>
          <a:xfrm>
            <a:off x="4930062" y="944723"/>
            <a:ext cx="1872208" cy="0"/>
          </a:xfrm>
          <a:prstGeom prst="lin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08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2808955"/>
              </p:ext>
            </p:extLst>
          </p:nvPr>
        </p:nvGraphicFramePr>
        <p:xfrm>
          <a:off x="973788" y="2708920"/>
          <a:ext cx="7925512" cy="33843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378"/>
                <a:gridCol w="1961830"/>
                <a:gridCol w="2000926"/>
                <a:gridCol w="1981378"/>
              </a:tblGrid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HDD</a:t>
                      </a:r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サイズ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5GB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10GB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50GB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アカウント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ユーザー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ユーザー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無制限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サブドメイン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10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簡易パネル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メールサポート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40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電話サポート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×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〇</a:t>
                      </a:r>
                      <a:endParaRPr kumimoji="1" lang="ja-JP" altLang="en-US" sz="160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F8F8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2909389" y="944724"/>
            <a:ext cx="1998990" cy="1476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000" smtClean="0">
                <a:solidFill>
                  <a:schemeClr val="accent5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Basic</a:t>
            </a:r>
          </a:p>
          <a:p>
            <a:pPr algn="ctr"/>
            <a:endParaRPr lang="en-US" altLang="ja-JP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kumimoji="1" lang="ja-JP" altLang="en-US" sz="2400">
              <a:solidFill>
                <a:schemeClr val="tx1">
                  <a:lumMod val="50000"/>
                  <a:lumOff val="50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>
            <a:off x="2972780" y="944724"/>
            <a:ext cx="1872208" cy="0"/>
          </a:xfrm>
          <a:prstGeom prst="line">
            <a:avLst/>
          </a:prstGeom>
          <a:ln w="2540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角丸四角形 16"/>
          <p:cNvSpPr/>
          <p:nvPr/>
        </p:nvSpPr>
        <p:spPr>
          <a:xfrm>
            <a:off x="3110464" y="2024844"/>
            <a:ext cx="1620181" cy="5400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\1,000/</a:t>
            </a:r>
            <a:r>
              <a:rPr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046063" y="2019940"/>
            <a:ext cx="1620181" cy="54006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\2,000/</a:t>
            </a:r>
            <a:r>
              <a:rPr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7001687" y="2019940"/>
            <a:ext cx="1620181" cy="54006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\3,000/</a:t>
            </a:r>
            <a:r>
              <a:rPr lang="ja-JP" altLang="en-US" sz="1600" b="1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月</a:t>
            </a:r>
            <a:endParaRPr kumimoji="1" lang="ja-JP" altLang="en-US" sz="1600" b="1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732" y="1490770"/>
            <a:ext cx="496304" cy="496304"/>
          </a:xfrm>
          <a:prstGeom prst="rect">
            <a:avLst/>
          </a:prstGeom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183" y="1490770"/>
            <a:ext cx="552952" cy="552952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296" y="1522465"/>
            <a:ext cx="489561" cy="489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53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2020-06-16T04:52:33Z</dcterms:modified>
</cp:coreProperties>
</file>