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F5F4F5"/>
    <a:srgbClr val="F4F4F4"/>
    <a:srgbClr val="0071BC"/>
    <a:srgbClr val="E03253"/>
    <a:srgbClr val="E032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>
        <p:scale>
          <a:sx n="100" d="100"/>
          <a:sy n="100" d="100"/>
        </p:scale>
        <p:origin x="1428" y="44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正方形/長方形 33"/>
          <p:cNvSpPr/>
          <p:nvPr/>
        </p:nvSpPr>
        <p:spPr>
          <a:xfrm>
            <a:off x="6845636" y="944722"/>
            <a:ext cx="1998990" cy="14761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Business</a:t>
            </a:r>
          </a:p>
          <a:p>
            <a:pPr algn="ctr"/>
            <a:endParaRPr lang="en-US" altLang="ja-JP" sz="2400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kumimoji="1" lang="ja-JP" altLang="en-US" sz="2400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35" name="直線コネクタ 34"/>
          <p:cNvCxnSpPr/>
          <p:nvPr/>
        </p:nvCxnSpPr>
        <p:spPr>
          <a:xfrm>
            <a:off x="6909027" y="944722"/>
            <a:ext cx="1872208" cy="0"/>
          </a:xfrm>
          <a:prstGeom prst="line">
            <a:avLst/>
          </a:prstGeom>
          <a:ln w="254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/>
          <p:cNvSpPr/>
          <p:nvPr/>
        </p:nvSpPr>
        <p:spPr>
          <a:xfrm>
            <a:off x="4866671" y="944723"/>
            <a:ext cx="1998990" cy="14761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Standard</a:t>
            </a:r>
          </a:p>
          <a:p>
            <a:pPr algn="ctr"/>
            <a:endParaRPr lang="en-US" altLang="ja-JP" sz="2400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kumimoji="1" lang="ja-JP" altLang="en-US" sz="2400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33" name="直線コネクタ 32"/>
          <p:cNvCxnSpPr/>
          <p:nvPr/>
        </p:nvCxnSpPr>
        <p:spPr>
          <a:xfrm>
            <a:off x="4930062" y="944723"/>
            <a:ext cx="1872208" cy="0"/>
          </a:xfrm>
          <a:prstGeom prst="line">
            <a:avLst/>
          </a:prstGeom>
          <a:ln w="254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8484" y="56841"/>
            <a:ext cx="3564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価格表</a:t>
            </a:r>
            <a:r>
              <a:rPr lang="en-US" altLang="ja-JP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08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808955"/>
              </p:ext>
            </p:extLst>
          </p:nvPr>
        </p:nvGraphicFramePr>
        <p:xfrm>
          <a:off x="973788" y="2708920"/>
          <a:ext cx="7925512" cy="33843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1378"/>
                <a:gridCol w="1961830"/>
                <a:gridCol w="2000926"/>
                <a:gridCol w="1981378"/>
              </a:tblGrid>
              <a:tr h="56406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HDD</a:t>
                      </a:r>
                      <a:r>
                        <a:rPr kumimoji="1" lang="ja-JP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サイズ</a:t>
                      </a:r>
                      <a:endParaRPr kumimoji="1" lang="ja-JP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5GB</a:t>
                      </a:r>
                      <a:endParaRPr kumimoji="1" lang="ja-JP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10GB</a:t>
                      </a:r>
                      <a:endParaRPr kumimoji="1" lang="ja-JP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50GB</a:t>
                      </a:r>
                      <a:endParaRPr kumimoji="1" lang="ja-JP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640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アカウント</a:t>
                      </a:r>
                      <a:endParaRPr kumimoji="1" lang="ja-JP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ja-JP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ユーザー</a:t>
                      </a:r>
                      <a:endParaRPr kumimoji="1" lang="ja-JP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  <a:r>
                        <a:rPr kumimoji="1" lang="ja-JP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ユーザー</a:t>
                      </a:r>
                      <a:endParaRPr kumimoji="1" lang="ja-JP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無制限</a:t>
                      </a:r>
                      <a:endParaRPr kumimoji="1" lang="ja-JP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5640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サブドメイン</a:t>
                      </a:r>
                      <a:endParaRPr kumimoji="1" lang="ja-JP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kumimoji="1" lang="ja-JP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  <a:endParaRPr kumimoji="1" lang="ja-JP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</a:t>
                      </a:r>
                      <a:endParaRPr kumimoji="1" lang="ja-JP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640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簡易パネル</a:t>
                      </a:r>
                      <a:endParaRPr kumimoji="1" lang="ja-JP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  <a:endParaRPr kumimoji="1" lang="ja-JP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  <a:endParaRPr kumimoji="1" lang="ja-JP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  <a:endParaRPr kumimoji="1" lang="ja-JP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5640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メールサポート</a:t>
                      </a:r>
                      <a:endParaRPr kumimoji="1" lang="ja-JP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  <a:endParaRPr kumimoji="1" lang="ja-JP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  <a:endParaRPr kumimoji="1" lang="ja-JP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  <a:endParaRPr kumimoji="1" lang="ja-JP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640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電話サポート</a:t>
                      </a:r>
                      <a:endParaRPr kumimoji="1" lang="ja-JP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×</a:t>
                      </a:r>
                      <a:endParaRPr kumimoji="1" lang="ja-JP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×</a:t>
                      </a:r>
                      <a:endParaRPr kumimoji="1" lang="ja-JP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  <a:endParaRPr kumimoji="1" lang="ja-JP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  <p:sp>
        <p:nvSpPr>
          <p:cNvPr id="20" name="正方形/長方形 19"/>
          <p:cNvSpPr/>
          <p:nvPr/>
        </p:nvSpPr>
        <p:spPr>
          <a:xfrm>
            <a:off x="2909389" y="944724"/>
            <a:ext cx="1998990" cy="14761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Basic</a:t>
            </a:r>
          </a:p>
          <a:p>
            <a:pPr algn="ctr"/>
            <a:endParaRPr lang="en-US" altLang="ja-JP" sz="2400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kumimoji="1" lang="ja-JP" altLang="en-US" sz="2400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1" name="直線コネクタ 20"/>
          <p:cNvCxnSpPr/>
          <p:nvPr/>
        </p:nvCxnSpPr>
        <p:spPr>
          <a:xfrm>
            <a:off x="2972780" y="944724"/>
            <a:ext cx="1872208" cy="0"/>
          </a:xfrm>
          <a:prstGeom prst="line">
            <a:avLst/>
          </a:prstGeom>
          <a:ln w="254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角丸四角形 16"/>
          <p:cNvSpPr/>
          <p:nvPr/>
        </p:nvSpPr>
        <p:spPr>
          <a:xfrm>
            <a:off x="3110464" y="2024844"/>
            <a:ext cx="1620181" cy="54006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\1,000/</a:t>
            </a:r>
            <a:r>
              <a:rPr lang="ja-JP" altLang="en-US" sz="16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</a:t>
            </a:r>
            <a:endParaRPr kumimoji="1" lang="ja-JP" altLang="en-US" sz="16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5046063" y="2019940"/>
            <a:ext cx="1620181" cy="54006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\2,000/</a:t>
            </a:r>
            <a:r>
              <a:rPr lang="ja-JP" altLang="en-US" sz="16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</a:t>
            </a:r>
            <a:endParaRPr kumimoji="1" lang="ja-JP" altLang="en-US" sz="16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7001687" y="2019940"/>
            <a:ext cx="1620181" cy="54006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\3,000/</a:t>
            </a:r>
            <a:r>
              <a:rPr lang="ja-JP" altLang="en-US" sz="16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</a:t>
            </a:r>
            <a:endParaRPr kumimoji="1" lang="ja-JP" altLang="en-US" sz="16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0732" y="1490770"/>
            <a:ext cx="496304" cy="496304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183" y="1490770"/>
            <a:ext cx="552952" cy="552952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296" y="1522465"/>
            <a:ext cx="489561" cy="489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15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53</Words>
  <Application>Microsoft Office PowerPoint</Application>
  <PresentationFormat>A4 210 x 297 mm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2020-05-28T07:23:40Z</dcterms:created>
  <dcterms:modified xsi:type="dcterms:W3CDTF">2020-06-16T04:52:33Z</dcterms:modified>
</cp:coreProperties>
</file>