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F5F4F5"/>
    <a:srgbClr val="F4F4F4"/>
    <a:srgbClr val="0071BC"/>
    <a:srgbClr val="E03253"/>
    <a:srgbClr val="E032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16" d="100"/>
          <a:sy n="116" d="100"/>
        </p:scale>
        <p:origin x="936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84" y="56841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価格表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73790" y="944724"/>
            <a:ext cx="1998990" cy="14761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Pricing</a:t>
            </a:r>
            <a:br>
              <a:rPr kumimoji="1" lang="en-US" altLang="ja-JP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kumimoji="1" lang="en-US" altLang="ja-JP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Tables</a:t>
            </a:r>
            <a:endParaRPr kumimoji="1" lang="ja-JP" altLang="en-US" sz="240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2949297" y="944724"/>
            <a:ext cx="1998990" cy="1476164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br>
              <a:rPr kumimoji="1" lang="en-US" altLang="ja-JP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kumimoji="1" lang="en-US" altLang="ja-JP" sz="40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\0</a:t>
            </a:r>
            <a:endParaRPr kumimoji="1" lang="en-US" altLang="ja-JP" sz="4400" b="1" smtClean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altLang="ja-JP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 month</a:t>
            </a:r>
            <a:endParaRPr kumimoji="1" lang="ja-JP" altLang="en-US" sz="140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4924804" y="944724"/>
            <a:ext cx="1998990" cy="1476164"/>
          </a:xfrm>
          <a:prstGeom prst="rect">
            <a:avLst/>
          </a:prstGeom>
          <a:solidFill>
            <a:srgbClr val="F8F8F8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Standard</a:t>
            </a:r>
            <a:r>
              <a:rPr lang="en-US" altLang="ja-JP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altLang="ja-JP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altLang="ja-JP" sz="40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\500</a:t>
            </a:r>
            <a:endParaRPr lang="en-US" altLang="ja-JP" sz="5400" b="1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altLang="ja-JP" sz="140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 </a:t>
            </a:r>
            <a:r>
              <a:rPr lang="en-US" altLang="ja-JP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month</a:t>
            </a:r>
            <a:endParaRPr lang="ja-JP" altLang="en-US" sz="140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6900311" y="944724"/>
            <a:ext cx="1998990" cy="1476164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</a:t>
            </a:r>
            <a:r>
              <a:rPr lang="en-US" altLang="ja-JP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altLang="ja-JP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altLang="ja-JP" sz="40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\800</a:t>
            </a:r>
            <a:endParaRPr lang="en-US" altLang="ja-JP" sz="6600" b="1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altLang="ja-JP" sz="140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 </a:t>
            </a:r>
            <a:r>
              <a:rPr lang="en-US" altLang="ja-JP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month</a:t>
            </a:r>
            <a:endParaRPr lang="ja-JP" altLang="en-US" sz="140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680060"/>
              </p:ext>
            </p:extLst>
          </p:nvPr>
        </p:nvGraphicFramePr>
        <p:xfrm>
          <a:off x="973788" y="2708920"/>
          <a:ext cx="7925512" cy="33843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378"/>
                <a:gridCol w="1961830"/>
                <a:gridCol w="2000926"/>
                <a:gridCol w="1981378"/>
              </a:tblGrid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HDD</a:t>
                      </a:r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サイズ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5GB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10GB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50GB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アカウント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ユーザー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ユーザー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無制限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サブドメイン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簡易パネル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メールサポート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電話サポート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×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×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42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2020-06-16T03:15:10Z</dcterms:modified>
</cp:coreProperties>
</file>