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  <a:srgbClr val="E03253"/>
    <a:srgbClr val="E032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16" d="100"/>
          <a:sy n="116" d="100"/>
        </p:scale>
        <p:origin x="936" y="1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484" y="56841"/>
            <a:ext cx="356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価格表</a:t>
            </a:r>
            <a:r>
              <a:rPr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06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873756"/>
              </p:ext>
            </p:extLst>
          </p:nvPr>
        </p:nvGraphicFramePr>
        <p:xfrm>
          <a:off x="973790" y="2600910"/>
          <a:ext cx="7958420" cy="3448403"/>
        </p:xfrm>
        <a:graphic>
          <a:graphicData uri="http://schemas.openxmlformats.org/drawingml/2006/table">
            <a:tbl>
              <a:tblPr firstRow="1">
                <a:tableStyleId>{8799B23B-EC83-4686-B30A-512413B5E67A}</a:tableStyleId>
              </a:tblPr>
              <a:tblGrid>
                <a:gridCol w="1989605"/>
                <a:gridCol w="1989605"/>
                <a:gridCol w="1989605"/>
                <a:gridCol w="1989605"/>
              </a:tblGrid>
              <a:tr h="42406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サービス活用</a:t>
                      </a:r>
                      <a:endParaRPr kumimoji="1" lang="ja-JP" altLang="en-US" sz="14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6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メール機能</a:t>
                      </a:r>
                      <a:endParaRPr kumimoji="1" lang="ja-JP" altLang="en-US" sz="14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406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Web</a:t>
                      </a:r>
                      <a:r>
                        <a:rPr kumimoji="1" lang="ja-JP" altLang="en-US" sz="14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機能</a:t>
                      </a:r>
                      <a:endParaRPr kumimoji="1" lang="ja-JP" altLang="en-US" sz="14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6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追加プラン</a:t>
                      </a:r>
                      <a:endParaRPr kumimoji="1" lang="ja-JP" altLang="en-US" sz="14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406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オリジナル機能</a:t>
                      </a:r>
                      <a:endParaRPr kumimoji="1" lang="ja-JP" altLang="en-US" sz="14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6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バックアップ</a:t>
                      </a:r>
                      <a:endParaRPr kumimoji="1" lang="ja-JP" altLang="en-US" sz="14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7992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</a:t>
                      </a:r>
                      <a:r>
                        <a:rPr kumimoji="1" lang="ja-JP" altLang="en-US" sz="14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時間メール対応</a:t>
                      </a:r>
                      <a:endParaRPr kumimoji="1" lang="ja-JP" altLang="en-US" sz="14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6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電話サポート</a:t>
                      </a:r>
                      <a:endParaRPr kumimoji="1" lang="ja-JP" altLang="en-US" sz="14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グループ化 3"/>
          <p:cNvGrpSpPr/>
          <p:nvPr/>
        </p:nvGrpSpPr>
        <p:grpSpPr>
          <a:xfrm>
            <a:off x="3802713" y="2676879"/>
            <a:ext cx="288000" cy="288000"/>
            <a:chOff x="693954" y="1210121"/>
            <a:chExt cx="288000" cy="288000"/>
          </a:xfrm>
        </p:grpSpPr>
        <p:sp>
          <p:nvSpPr>
            <p:cNvPr id="85" name="円/楕円 84"/>
            <p:cNvSpPr/>
            <p:nvPr/>
          </p:nvSpPr>
          <p:spPr>
            <a:xfrm>
              <a:off x="693954" y="1210121"/>
              <a:ext cx="288000" cy="28800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テキスト ボックス 85"/>
            <p:cNvSpPr txBox="1"/>
            <p:nvPr/>
          </p:nvSpPr>
          <p:spPr>
            <a:xfrm>
              <a:off x="693954" y="12259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5770841" y="2653706"/>
            <a:ext cx="288000" cy="288000"/>
            <a:chOff x="693954" y="1671161"/>
            <a:chExt cx="288000" cy="288000"/>
          </a:xfrm>
        </p:grpSpPr>
        <p:sp>
          <p:nvSpPr>
            <p:cNvPr id="90" name="円/楕円 89"/>
            <p:cNvSpPr/>
            <p:nvPr/>
          </p:nvSpPr>
          <p:spPr>
            <a:xfrm>
              <a:off x="693954" y="1671161"/>
              <a:ext cx="288000" cy="288000"/>
            </a:xfrm>
            <a:prstGeom prst="ellipse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693954" y="1684356"/>
              <a:ext cx="26105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94" name="グループ化 93"/>
          <p:cNvGrpSpPr/>
          <p:nvPr/>
        </p:nvGrpSpPr>
        <p:grpSpPr>
          <a:xfrm>
            <a:off x="3799060" y="3101551"/>
            <a:ext cx="288000" cy="288000"/>
            <a:chOff x="693954" y="1210121"/>
            <a:chExt cx="288000" cy="288000"/>
          </a:xfrm>
        </p:grpSpPr>
        <p:sp>
          <p:nvSpPr>
            <p:cNvPr id="95" name="円/楕円 94"/>
            <p:cNvSpPr/>
            <p:nvPr/>
          </p:nvSpPr>
          <p:spPr>
            <a:xfrm>
              <a:off x="693954" y="1210121"/>
              <a:ext cx="288000" cy="28800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693954" y="12259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97" name="グループ化 96"/>
          <p:cNvGrpSpPr/>
          <p:nvPr/>
        </p:nvGrpSpPr>
        <p:grpSpPr>
          <a:xfrm>
            <a:off x="3802713" y="3526223"/>
            <a:ext cx="288000" cy="288000"/>
            <a:chOff x="693954" y="1210121"/>
            <a:chExt cx="288000" cy="288000"/>
          </a:xfrm>
        </p:grpSpPr>
        <p:sp>
          <p:nvSpPr>
            <p:cNvPr id="98" name="円/楕円 97"/>
            <p:cNvSpPr/>
            <p:nvPr/>
          </p:nvSpPr>
          <p:spPr>
            <a:xfrm>
              <a:off x="693954" y="1210121"/>
              <a:ext cx="288000" cy="28800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693954" y="12259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00" name="グループ化 99"/>
          <p:cNvGrpSpPr/>
          <p:nvPr/>
        </p:nvGrpSpPr>
        <p:grpSpPr>
          <a:xfrm>
            <a:off x="5770841" y="3084591"/>
            <a:ext cx="288000" cy="288000"/>
            <a:chOff x="693954" y="1671161"/>
            <a:chExt cx="288000" cy="288000"/>
          </a:xfrm>
        </p:grpSpPr>
        <p:sp>
          <p:nvSpPr>
            <p:cNvPr id="101" name="円/楕円 100"/>
            <p:cNvSpPr/>
            <p:nvPr/>
          </p:nvSpPr>
          <p:spPr>
            <a:xfrm>
              <a:off x="693954" y="1671161"/>
              <a:ext cx="288000" cy="288000"/>
            </a:xfrm>
            <a:prstGeom prst="ellipse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693954" y="1684356"/>
              <a:ext cx="26105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03" name="グループ化 102"/>
          <p:cNvGrpSpPr/>
          <p:nvPr/>
        </p:nvGrpSpPr>
        <p:grpSpPr>
          <a:xfrm>
            <a:off x="5770841" y="3515476"/>
            <a:ext cx="288000" cy="288000"/>
            <a:chOff x="693954" y="1671161"/>
            <a:chExt cx="288000" cy="288000"/>
          </a:xfrm>
        </p:grpSpPr>
        <p:sp>
          <p:nvSpPr>
            <p:cNvPr id="104" name="円/楕円 103"/>
            <p:cNvSpPr/>
            <p:nvPr/>
          </p:nvSpPr>
          <p:spPr>
            <a:xfrm>
              <a:off x="693954" y="1671161"/>
              <a:ext cx="288000" cy="288000"/>
            </a:xfrm>
            <a:prstGeom prst="ellipse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693954" y="1684356"/>
              <a:ext cx="26105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5770841" y="3946361"/>
            <a:ext cx="288000" cy="288000"/>
            <a:chOff x="693954" y="1671161"/>
            <a:chExt cx="288000" cy="288000"/>
          </a:xfrm>
        </p:grpSpPr>
        <p:sp>
          <p:nvSpPr>
            <p:cNvPr id="107" name="円/楕円 106"/>
            <p:cNvSpPr/>
            <p:nvPr/>
          </p:nvSpPr>
          <p:spPr>
            <a:xfrm>
              <a:off x="693954" y="1671161"/>
              <a:ext cx="288000" cy="288000"/>
            </a:xfrm>
            <a:prstGeom prst="ellipse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693954" y="1684356"/>
              <a:ext cx="26105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5770841" y="4377245"/>
            <a:ext cx="288000" cy="288000"/>
            <a:chOff x="693954" y="1671161"/>
            <a:chExt cx="288000" cy="288000"/>
          </a:xfrm>
        </p:grpSpPr>
        <p:sp>
          <p:nvSpPr>
            <p:cNvPr id="110" name="円/楕円 109"/>
            <p:cNvSpPr/>
            <p:nvPr/>
          </p:nvSpPr>
          <p:spPr>
            <a:xfrm>
              <a:off x="693954" y="1671161"/>
              <a:ext cx="288000" cy="288000"/>
            </a:xfrm>
            <a:prstGeom prst="ellipse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テキスト ボックス 110"/>
            <p:cNvSpPr txBox="1"/>
            <p:nvPr/>
          </p:nvSpPr>
          <p:spPr>
            <a:xfrm>
              <a:off x="693954" y="1684356"/>
              <a:ext cx="26105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12" name="グループ化 111"/>
          <p:cNvGrpSpPr/>
          <p:nvPr/>
        </p:nvGrpSpPr>
        <p:grpSpPr>
          <a:xfrm>
            <a:off x="7755806" y="2658975"/>
            <a:ext cx="299042" cy="288000"/>
            <a:chOff x="682912" y="799382"/>
            <a:chExt cx="299042" cy="288000"/>
          </a:xfrm>
        </p:grpSpPr>
        <p:sp>
          <p:nvSpPr>
            <p:cNvPr id="113" name="円/楕円 112"/>
            <p:cNvSpPr/>
            <p:nvPr/>
          </p:nvSpPr>
          <p:spPr>
            <a:xfrm>
              <a:off x="682912" y="799382"/>
              <a:ext cx="288000" cy="288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テキスト ボックス 113"/>
            <p:cNvSpPr txBox="1"/>
            <p:nvPr/>
          </p:nvSpPr>
          <p:spPr>
            <a:xfrm>
              <a:off x="693954" y="8125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15" name="グループ化 114"/>
          <p:cNvGrpSpPr/>
          <p:nvPr/>
        </p:nvGrpSpPr>
        <p:grpSpPr>
          <a:xfrm>
            <a:off x="7755806" y="3090541"/>
            <a:ext cx="299042" cy="288000"/>
            <a:chOff x="682912" y="799382"/>
            <a:chExt cx="299042" cy="288000"/>
          </a:xfrm>
        </p:grpSpPr>
        <p:sp>
          <p:nvSpPr>
            <p:cNvPr id="116" name="円/楕円 115"/>
            <p:cNvSpPr/>
            <p:nvPr/>
          </p:nvSpPr>
          <p:spPr>
            <a:xfrm>
              <a:off x="682912" y="799382"/>
              <a:ext cx="288000" cy="288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テキスト ボックス 116"/>
            <p:cNvSpPr txBox="1"/>
            <p:nvPr/>
          </p:nvSpPr>
          <p:spPr>
            <a:xfrm>
              <a:off x="693954" y="8125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18" name="グループ化 117"/>
          <p:cNvGrpSpPr/>
          <p:nvPr/>
        </p:nvGrpSpPr>
        <p:grpSpPr>
          <a:xfrm>
            <a:off x="7755806" y="3522107"/>
            <a:ext cx="299042" cy="288000"/>
            <a:chOff x="682912" y="799382"/>
            <a:chExt cx="299042" cy="288000"/>
          </a:xfrm>
        </p:grpSpPr>
        <p:sp>
          <p:nvSpPr>
            <p:cNvPr id="119" name="円/楕円 118"/>
            <p:cNvSpPr/>
            <p:nvPr/>
          </p:nvSpPr>
          <p:spPr>
            <a:xfrm>
              <a:off x="682912" y="799382"/>
              <a:ext cx="288000" cy="288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テキスト ボックス 119"/>
            <p:cNvSpPr txBox="1"/>
            <p:nvPr/>
          </p:nvSpPr>
          <p:spPr>
            <a:xfrm>
              <a:off x="693954" y="8125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21" name="グループ化 120"/>
          <p:cNvGrpSpPr/>
          <p:nvPr/>
        </p:nvGrpSpPr>
        <p:grpSpPr>
          <a:xfrm>
            <a:off x="7755806" y="3953673"/>
            <a:ext cx="299042" cy="288000"/>
            <a:chOff x="682912" y="799382"/>
            <a:chExt cx="299042" cy="288000"/>
          </a:xfrm>
        </p:grpSpPr>
        <p:sp>
          <p:nvSpPr>
            <p:cNvPr id="122" name="円/楕円 121"/>
            <p:cNvSpPr/>
            <p:nvPr/>
          </p:nvSpPr>
          <p:spPr>
            <a:xfrm>
              <a:off x="682912" y="799382"/>
              <a:ext cx="288000" cy="288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テキスト ボックス 122"/>
            <p:cNvSpPr txBox="1"/>
            <p:nvPr/>
          </p:nvSpPr>
          <p:spPr>
            <a:xfrm>
              <a:off x="693954" y="8125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24" name="グループ化 123"/>
          <p:cNvGrpSpPr/>
          <p:nvPr/>
        </p:nvGrpSpPr>
        <p:grpSpPr>
          <a:xfrm>
            <a:off x="7755806" y="4385239"/>
            <a:ext cx="299042" cy="288000"/>
            <a:chOff x="682912" y="799382"/>
            <a:chExt cx="299042" cy="288000"/>
          </a:xfrm>
        </p:grpSpPr>
        <p:sp>
          <p:nvSpPr>
            <p:cNvPr id="125" name="円/楕円 124"/>
            <p:cNvSpPr/>
            <p:nvPr/>
          </p:nvSpPr>
          <p:spPr>
            <a:xfrm>
              <a:off x="682912" y="799382"/>
              <a:ext cx="288000" cy="288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テキスト ボックス 125"/>
            <p:cNvSpPr txBox="1"/>
            <p:nvPr/>
          </p:nvSpPr>
          <p:spPr>
            <a:xfrm>
              <a:off x="693954" y="8125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27" name="グループ化 126"/>
          <p:cNvGrpSpPr/>
          <p:nvPr/>
        </p:nvGrpSpPr>
        <p:grpSpPr>
          <a:xfrm>
            <a:off x="7755806" y="4816805"/>
            <a:ext cx="299042" cy="288000"/>
            <a:chOff x="682912" y="799382"/>
            <a:chExt cx="299042" cy="288000"/>
          </a:xfrm>
        </p:grpSpPr>
        <p:sp>
          <p:nvSpPr>
            <p:cNvPr id="128" name="円/楕円 127"/>
            <p:cNvSpPr/>
            <p:nvPr/>
          </p:nvSpPr>
          <p:spPr>
            <a:xfrm>
              <a:off x="682912" y="799382"/>
              <a:ext cx="288000" cy="288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テキスト ボックス 128"/>
            <p:cNvSpPr txBox="1"/>
            <p:nvPr/>
          </p:nvSpPr>
          <p:spPr>
            <a:xfrm>
              <a:off x="693954" y="8125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30" name="グループ化 129"/>
          <p:cNvGrpSpPr/>
          <p:nvPr/>
        </p:nvGrpSpPr>
        <p:grpSpPr>
          <a:xfrm>
            <a:off x="7755806" y="5248371"/>
            <a:ext cx="299042" cy="288000"/>
            <a:chOff x="682912" y="799382"/>
            <a:chExt cx="299042" cy="288000"/>
          </a:xfrm>
        </p:grpSpPr>
        <p:sp>
          <p:nvSpPr>
            <p:cNvPr id="131" name="円/楕円 130"/>
            <p:cNvSpPr/>
            <p:nvPr/>
          </p:nvSpPr>
          <p:spPr>
            <a:xfrm>
              <a:off x="682912" y="799382"/>
              <a:ext cx="288000" cy="288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テキスト ボックス 131"/>
            <p:cNvSpPr txBox="1"/>
            <p:nvPr/>
          </p:nvSpPr>
          <p:spPr>
            <a:xfrm>
              <a:off x="693954" y="8125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33" name="グループ化 132"/>
          <p:cNvGrpSpPr/>
          <p:nvPr/>
        </p:nvGrpSpPr>
        <p:grpSpPr>
          <a:xfrm>
            <a:off x="7755806" y="5679938"/>
            <a:ext cx="299042" cy="288000"/>
            <a:chOff x="682912" y="799382"/>
            <a:chExt cx="299042" cy="288000"/>
          </a:xfrm>
        </p:grpSpPr>
        <p:sp>
          <p:nvSpPr>
            <p:cNvPr id="134" name="円/楕円 133"/>
            <p:cNvSpPr/>
            <p:nvPr/>
          </p:nvSpPr>
          <p:spPr>
            <a:xfrm>
              <a:off x="682912" y="799382"/>
              <a:ext cx="288000" cy="288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テキスト ボックス 134"/>
            <p:cNvSpPr txBox="1"/>
            <p:nvPr/>
          </p:nvSpPr>
          <p:spPr>
            <a:xfrm>
              <a:off x="693954" y="8125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sp>
        <p:nvSpPr>
          <p:cNvPr id="66" name="片側の 2 つの角を丸めた四角形 65"/>
          <p:cNvSpPr/>
          <p:nvPr/>
        </p:nvSpPr>
        <p:spPr>
          <a:xfrm>
            <a:off x="6953843" y="1718651"/>
            <a:ext cx="1980220" cy="864096"/>
          </a:xfrm>
          <a:prstGeom prst="round2Same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smtClean="0"/>
              <a:t>Pro</a:t>
            </a:r>
            <a:r>
              <a:rPr kumimoji="1" lang="en-US" altLang="ja-JP" b="1" smtClean="0"/>
              <a:t/>
            </a:r>
            <a:br>
              <a:rPr kumimoji="1" lang="en-US" altLang="ja-JP" b="1" smtClean="0"/>
            </a:br>
            <a:r>
              <a:rPr kumimoji="1" lang="en-US" altLang="ja-JP" sz="1400" smtClean="0"/>
              <a:t>\5000/</a:t>
            </a:r>
            <a:r>
              <a:rPr kumimoji="1" lang="ja-JP" altLang="en-US" sz="1400" smtClean="0"/>
              <a:t>月</a:t>
            </a:r>
            <a:endParaRPr kumimoji="1" lang="ja-JP" altLang="en-US"/>
          </a:p>
        </p:txBody>
      </p:sp>
      <p:sp>
        <p:nvSpPr>
          <p:cNvPr id="69" name="片側の 2 つの角を丸めた四角形 68"/>
          <p:cNvSpPr/>
          <p:nvPr/>
        </p:nvSpPr>
        <p:spPr>
          <a:xfrm>
            <a:off x="973790" y="1736814"/>
            <a:ext cx="1980220" cy="864096"/>
          </a:xfrm>
          <a:prstGeom prst="round2Same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/>
              <a:t>Pricing</a:t>
            </a:r>
            <a:r>
              <a:rPr kumimoji="1" lang="ja-JP" altLang="en-US" smtClean="0"/>
              <a:t> </a:t>
            </a:r>
            <a:r>
              <a:rPr kumimoji="1" lang="en-US" altLang="ja-JP" smtClean="0"/>
              <a:t>Table</a:t>
            </a:r>
            <a:endParaRPr kumimoji="1" lang="ja-JP" altLang="en-US"/>
          </a:p>
        </p:txBody>
      </p:sp>
      <p:sp>
        <p:nvSpPr>
          <p:cNvPr id="70" name="片側の 2 つの角を丸めた四角形 69"/>
          <p:cNvSpPr/>
          <p:nvPr/>
        </p:nvSpPr>
        <p:spPr>
          <a:xfrm>
            <a:off x="4960492" y="1724543"/>
            <a:ext cx="1980220" cy="864096"/>
          </a:xfrm>
          <a:prstGeom prst="round2Same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smtClean="0"/>
              <a:t>Standard</a:t>
            </a:r>
            <a:br>
              <a:rPr kumimoji="1" lang="en-US" altLang="ja-JP" sz="2400" b="1" smtClean="0"/>
            </a:br>
            <a:r>
              <a:rPr kumimoji="1" lang="en-US" altLang="ja-JP" sz="1400" smtClean="0"/>
              <a:t>\1000/</a:t>
            </a:r>
            <a:r>
              <a:rPr kumimoji="1" lang="ja-JP" altLang="en-US" sz="1400" smtClean="0"/>
              <a:t>月</a:t>
            </a:r>
            <a:endParaRPr kumimoji="1" lang="ja-JP" altLang="en-US"/>
          </a:p>
        </p:txBody>
      </p:sp>
      <p:sp>
        <p:nvSpPr>
          <p:cNvPr id="71" name="片側の 2 つの角を丸めた四角形 70"/>
          <p:cNvSpPr/>
          <p:nvPr/>
        </p:nvSpPr>
        <p:spPr>
          <a:xfrm>
            <a:off x="2967141" y="1729492"/>
            <a:ext cx="1980220" cy="864096"/>
          </a:xfrm>
          <a:prstGeom prst="round2Same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smtClean="0"/>
              <a:t>Free</a:t>
            </a:r>
            <a:r>
              <a:rPr kumimoji="1" lang="en-US" altLang="ja-JP" b="1" smtClean="0"/>
              <a:t/>
            </a:r>
            <a:br>
              <a:rPr kumimoji="1" lang="en-US" altLang="ja-JP" b="1" smtClean="0"/>
            </a:br>
            <a:r>
              <a:rPr kumimoji="1" lang="en-US" altLang="ja-JP" sz="1400" smtClean="0"/>
              <a:t>\0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47</Words>
  <Application>Microsoft Office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2020-05-28T07:23:40Z</dcterms:created>
  <dcterms:modified xsi:type="dcterms:W3CDTF">2020-06-16T02:41:16Z</dcterms:modified>
</cp:coreProperties>
</file>