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03253"/>
    <a:srgbClr val="E03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6" d="100"/>
          <a:sy n="106" d="100"/>
        </p:scale>
        <p:origin x="534" y="1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価格表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870433"/>
              </p:ext>
            </p:extLst>
          </p:nvPr>
        </p:nvGraphicFramePr>
        <p:xfrm>
          <a:off x="1064568" y="1736811"/>
          <a:ext cx="7848871" cy="3960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8252"/>
                <a:gridCol w="3744416"/>
                <a:gridCol w="1836203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商品名</a:t>
                      </a:r>
                      <a:endParaRPr kumimoji="1" lang="ja-JP" altLang="en-US" sz="2000" b="1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007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特徴</a:t>
                      </a:r>
                      <a:endParaRPr kumimoji="1" lang="ja-JP" altLang="en-US" sz="2000" b="1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007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単価</a:t>
                      </a:r>
                      <a:endParaRPr kumimoji="1" lang="ja-JP" altLang="en-US" sz="2000" b="1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007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商品</a:t>
                      </a:r>
                      <a:r>
                        <a:rPr kumimoji="1" lang="en-US" altLang="ja-JP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</a:t>
                      </a:r>
                      <a:endParaRPr kumimoji="1" lang="ja-JP" altLang="en-US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007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商品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は、一番安い商品です。素材は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AAA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を使っており耐久性に欠けます。</a:t>
                      </a:r>
                      <a:endParaRPr kumimoji="1" lang="ja-JP" altLang="en-US" sz="1400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007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10.2</a:t>
                      </a:r>
                      <a:r>
                        <a:rPr kumimoji="1" lang="en-US" altLang="ja-JP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kumimoji="1" lang="ja-JP" altLang="en-US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007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商品</a:t>
                      </a:r>
                      <a:r>
                        <a:rPr kumimoji="1" lang="en-US" altLang="ja-JP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</a:t>
                      </a:r>
                      <a:endParaRPr kumimoji="1" lang="ja-JP" altLang="en-US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商品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は、二番目に安い商品です。素材は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BBB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を使っており耐久性はあまりよくありません。</a:t>
                      </a:r>
                      <a:endParaRPr kumimoji="1" lang="ja-JP" altLang="en-US" sz="1400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20.3</a:t>
                      </a:r>
                      <a:r>
                        <a:rPr kumimoji="1" lang="en-US" altLang="ja-JP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</a:t>
                      </a:r>
                      <a:endParaRPr kumimoji="1" lang="ja-JP" altLang="en-US" smtClean="0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商品</a:t>
                      </a:r>
                      <a:r>
                        <a:rPr kumimoji="1" lang="en-US" altLang="ja-JP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</a:t>
                      </a:r>
                      <a:endParaRPr kumimoji="1" lang="ja-JP" altLang="en-US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商品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は、三番目に安い商品です。素材は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CCC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を使っており耐久性は普通です。</a:t>
                      </a:r>
                      <a:endParaRPr kumimoji="1" lang="ja-JP" altLang="en-US" sz="1400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24.5</a:t>
                      </a:r>
                      <a:r>
                        <a:rPr kumimoji="1" lang="en-US" altLang="ja-JP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</a:t>
                      </a:r>
                      <a:endParaRPr kumimoji="1" lang="ja-JP" altLang="en-US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商品</a:t>
                      </a:r>
                      <a:r>
                        <a:rPr kumimoji="1" lang="en-US" altLang="ja-JP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</a:t>
                      </a:r>
                      <a:endParaRPr kumimoji="1" lang="ja-JP" altLang="en-US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007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商品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は、一番高い商品です。素材は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DDD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を使っており耐久性は最高です。</a:t>
                      </a:r>
                      <a:endParaRPr kumimoji="1" lang="ja-JP" altLang="en-US" sz="1400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007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32.2</a:t>
                      </a:r>
                      <a:r>
                        <a:rPr kumimoji="1" lang="en-US" altLang="ja-JP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smtClean="0">
                          <a:solidFill>
                            <a:srgbClr val="0071BC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</a:t>
                      </a:r>
                      <a:endParaRPr kumimoji="1" lang="ja-JP" altLang="en-US">
                        <a:solidFill>
                          <a:srgbClr val="0071B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007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119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2020-06-02T02:29:05Z</dcterms:modified>
</cp:coreProperties>
</file>