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03253"/>
    <a:srgbClr val="E032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6" d="100"/>
          <a:sy n="106" d="100"/>
        </p:scale>
        <p:origin x="444" y="1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84" y="56841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価格表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719362"/>
              </p:ext>
            </p:extLst>
          </p:nvPr>
        </p:nvGraphicFramePr>
        <p:xfrm>
          <a:off x="1064568" y="1952836"/>
          <a:ext cx="7848871" cy="32403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268252"/>
                <a:gridCol w="3744416"/>
                <a:gridCol w="1836203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プラン名</a:t>
                      </a:r>
                      <a:endParaRPr kumimoji="1" lang="ja-JP" altLang="en-US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内容</a:t>
                      </a:r>
                      <a:endParaRPr kumimoji="1" lang="ja-JP" altLang="en-US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価格</a:t>
                      </a:r>
                      <a:endParaRPr kumimoji="1" lang="ja-JP" altLang="en-US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ベーシック</a:t>
                      </a:r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ベーシックは、最安値のプランです。あまり機能は多くありません。</a:t>
                      </a:r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1,000</a:t>
                      </a:r>
                      <a:r>
                        <a:rPr kumimoji="1" lang="en-US" altLang="ja-JP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スタンダード</a:t>
                      </a:r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スタンダードは、ベーシックより少し高価なプランです。機能は少し増えます。</a:t>
                      </a:r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2,000</a:t>
                      </a:r>
                      <a:r>
                        <a:rPr kumimoji="1" lang="en-US" altLang="ja-JP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mtClean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プレミアム</a:t>
                      </a:r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プレミアムは、スタンダードよりも上位のプランです。できることは増えてきます。</a:t>
                      </a:r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5,000</a:t>
                      </a:r>
                      <a:r>
                        <a:rPr kumimoji="1" lang="en-US" altLang="ja-JP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プロフェッショナル</a:t>
                      </a:r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プロフェッショナルは、すべての機能が使える最上位プランです。</a:t>
                      </a:r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10,000</a:t>
                      </a:r>
                      <a:r>
                        <a:rPr kumimoji="1" lang="en-US" altLang="ja-JP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92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2020-06-02T02:01:53Z</dcterms:modified>
</cp:coreProperties>
</file>