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8" r:id="rId2"/>
  </p:sldIdLst>
  <p:sldSz cx="9906000" cy="6858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0956E3F7-0462-46ED-8BF9-740FA4BB7FDD}">
          <p14:sldIdLst>
            <p14:sldId id="25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1BC"/>
    <a:srgbClr val="E03253"/>
    <a:srgbClr val="E0320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>
      <p:cViewPr varScale="1">
        <p:scale>
          <a:sx n="116" d="100"/>
          <a:sy n="116" d="100"/>
        </p:scale>
        <p:origin x="936" y="13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1950"/>
            </a:lvl1pPr>
            <a:lvl2pPr marL="371475" indent="0" algn="ctr">
              <a:buNone/>
              <a:defRPr sz="1625"/>
            </a:lvl2pPr>
            <a:lvl3pPr marL="742950" indent="0" algn="ctr">
              <a:buNone/>
              <a:defRPr sz="1463"/>
            </a:lvl3pPr>
            <a:lvl4pPr marL="1114425" indent="0" algn="ctr">
              <a:buNone/>
              <a:defRPr sz="1300"/>
            </a:lvl4pPr>
            <a:lvl5pPr marL="1485900" indent="0" algn="ctr">
              <a:buNone/>
              <a:defRPr sz="1300"/>
            </a:lvl5pPr>
            <a:lvl6pPr marL="1857375" indent="0" algn="ctr">
              <a:buNone/>
              <a:defRPr sz="1300"/>
            </a:lvl6pPr>
            <a:lvl7pPr marL="2228850" indent="0" algn="ctr">
              <a:buNone/>
              <a:defRPr sz="1300"/>
            </a:lvl7pPr>
            <a:lvl8pPr marL="2600325" indent="0" algn="ctr">
              <a:buNone/>
              <a:defRPr sz="1300"/>
            </a:lvl8pPr>
            <a:lvl9pPr marL="2971800" indent="0" algn="ctr">
              <a:buNone/>
              <a:defRPr sz="13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3820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2600"/>
            </a:lvl1pPr>
            <a:lvl2pPr marL="371475" indent="0">
              <a:buNone/>
              <a:defRPr sz="2275"/>
            </a:lvl2pPr>
            <a:lvl3pPr marL="742950" indent="0">
              <a:buNone/>
              <a:defRPr sz="1950"/>
            </a:lvl3pPr>
            <a:lvl4pPr marL="1114425" indent="0">
              <a:buNone/>
              <a:defRPr sz="1625"/>
            </a:lvl4pPr>
            <a:lvl5pPr marL="1485900" indent="0">
              <a:buNone/>
              <a:defRPr sz="1625"/>
            </a:lvl5pPr>
            <a:lvl6pPr marL="1857375" indent="0">
              <a:buNone/>
              <a:defRPr sz="1625"/>
            </a:lvl6pPr>
            <a:lvl7pPr marL="2228850" indent="0">
              <a:buNone/>
              <a:defRPr sz="1625"/>
            </a:lvl7pPr>
            <a:lvl8pPr marL="2600325" indent="0">
              <a:buNone/>
              <a:defRPr sz="1625"/>
            </a:lvl8pPr>
            <a:lvl9pPr marL="2971800" indent="0">
              <a:buNone/>
              <a:defRPr sz="1625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3867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82463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282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6509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4875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1pPr>
            <a:lvl2pPr marL="371475" indent="0">
              <a:buNone/>
              <a:defRPr sz="1625">
                <a:solidFill>
                  <a:schemeClr val="tx1">
                    <a:tint val="75000"/>
                  </a:schemeClr>
                </a:solidFill>
              </a:defRPr>
            </a:lvl2pPr>
            <a:lvl3pPr marL="742950" indent="0">
              <a:buNone/>
              <a:defRPr sz="1463">
                <a:solidFill>
                  <a:schemeClr val="tx1">
                    <a:tint val="75000"/>
                  </a:schemeClr>
                </a:solidFill>
              </a:defRPr>
            </a:lvl3pPr>
            <a:lvl4pPr marL="11144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4pPr>
            <a:lvl5pPr marL="14859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5pPr>
            <a:lvl6pPr marL="185737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6pPr>
            <a:lvl7pPr marL="222885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7pPr>
            <a:lvl8pPr marL="2600325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8pPr>
            <a:lvl9pPr marL="2971800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241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5016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1950" b="1"/>
            </a:lvl1pPr>
            <a:lvl2pPr marL="371475" indent="0">
              <a:buNone/>
              <a:defRPr sz="1625" b="1"/>
            </a:lvl2pPr>
            <a:lvl3pPr marL="742950" indent="0">
              <a:buNone/>
              <a:defRPr sz="1463" b="1"/>
            </a:lvl3pPr>
            <a:lvl4pPr marL="1114425" indent="0">
              <a:buNone/>
              <a:defRPr sz="1300" b="1"/>
            </a:lvl4pPr>
            <a:lvl5pPr marL="1485900" indent="0">
              <a:buNone/>
              <a:defRPr sz="1300" b="1"/>
            </a:lvl5pPr>
            <a:lvl6pPr marL="1857375" indent="0">
              <a:buNone/>
              <a:defRPr sz="1300" b="1"/>
            </a:lvl6pPr>
            <a:lvl7pPr marL="2228850" indent="0">
              <a:buNone/>
              <a:defRPr sz="1300" b="1"/>
            </a:lvl7pPr>
            <a:lvl8pPr marL="2600325" indent="0">
              <a:buNone/>
              <a:defRPr sz="1300" b="1"/>
            </a:lvl8pPr>
            <a:lvl9pPr marL="2971800" indent="0">
              <a:buNone/>
              <a:defRPr sz="13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755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442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全画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図プレースホルダー 5"/>
          <p:cNvSpPr>
            <a:spLocks noGrp="1"/>
          </p:cNvSpPr>
          <p:nvPr>
            <p:ph type="pic" sz="quarter" idx="13"/>
          </p:nvPr>
        </p:nvSpPr>
        <p:spPr>
          <a:xfrm>
            <a:off x="0" y="-1"/>
            <a:ext cx="9906000" cy="6858001"/>
          </a:xfrm>
        </p:spPr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4349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99792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26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2600"/>
            </a:lvl1pPr>
            <a:lvl2pPr>
              <a:defRPr sz="2275"/>
            </a:lvl2pPr>
            <a:lvl3pPr>
              <a:defRPr sz="1950"/>
            </a:lvl3pPr>
            <a:lvl4pPr>
              <a:defRPr sz="1625"/>
            </a:lvl4pPr>
            <a:lvl5pPr>
              <a:defRPr sz="1625"/>
            </a:lvl5pPr>
            <a:lvl6pPr>
              <a:defRPr sz="1625"/>
            </a:lvl6pPr>
            <a:lvl7pPr>
              <a:defRPr sz="1625"/>
            </a:lvl7pPr>
            <a:lvl8pPr>
              <a:defRPr sz="1625"/>
            </a:lvl8pPr>
            <a:lvl9pPr>
              <a:defRPr sz="1625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300"/>
            </a:lvl1pPr>
            <a:lvl2pPr marL="371475" indent="0">
              <a:buNone/>
              <a:defRPr sz="1138"/>
            </a:lvl2pPr>
            <a:lvl3pPr marL="742950" indent="0">
              <a:buNone/>
              <a:defRPr sz="975"/>
            </a:lvl3pPr>
            <a:lvl4pPr marL="1114425" indent="0">
              <a:buNone/>
              <a:defRPr sz="813"/>
            </a:lvl4pPr>
            <a:lvl5pPr marL="1485900" indent="0">
              <a:buNone/>
              <a:defRPr sz="813"/>
            </a:lvl5pPr>
            <a:lvl6pPr marL="1857375" indent="0">
              <a:buNone/>
              <a:defRPr sz="813"/>
            </a:lvl6pPr>
            <a:lvl7pPr marL="2228850" indent="0">
              <a:buNone/>
              <a:defRPr sz="813"/>
            </a:lvl7pPr>
            <a:lvl8pPr marL="2600325" indent="0">
              <a:buNone/>
              <a:defRPr sz="813"/>
            </a:lvl8pPr>
            <a:lvl9pPr marL="2971800" indent="0">
              <a:buNone/>
              <a:defRPr sz="813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D81FF-B8D1-49EC-9AF2-015F0375E2F9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216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D81FF-B8D1-49EC-9AF2-015F0375E2F9}" type="datetimeFigureOut">
              <a:rPr kumimoji="1" lang="ja-JP" altLang="en-US" smtClean="0"/>
              <a:t>2020/6/2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007173-BA50-428A-B4C3-FFFF5011E9D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548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742950" rtl="0" eaLnBrk="1" latinLnBrk="0" hangingPunct="1">
        <a:lnSpc>
          <a:spcPct val="90000"/>
        </a:lnSpc>
        <a:spcBef>
          <a:spcPct val="0"/>
        </a:spcBef>
        <a:buNone/>
        <a:defRPr kumimoji="1" sz="3575" kern="1200">
          <a:solidFill>
            <a:schemeClr val="tx1"/>
          </a:solidFill>
          <a:latin typeface="游ゴシック" panose="020B0400000000000000" pitchFamily="50" charset="-128"/>
          <a:ea typeface="游ゴシック" panose="020B0400000000000000" pitchFamily="50" charset="-128"/>
          <a:cs typeface="+mj-cs"/>
        </a:defRPr>
      </a:lvl1pPr>
    </p:titleStyle>
    <p:bodyStyle>
      <a:lvl1pPr marL="185738" indent="-185738" algn="l" defTabSz="742950" rtl="0" eaLnBrk="1" latinLnBrk="0" hangingPunct="1">
        <a:lnSpc>
          <a:spcPct val="90000"/>
        </a:lnSpc>
        <a:spcBef>
          <a:spcPts val="813"/>
        </a:spcBef>
        <a:buFont typeface="Arial" panose="020B0604020202020204" pitchFamily="34" charset="0"/>
        <a:buChar char="•"/>
        <a:defRPr kumimoji="1" sz="2275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286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625" kern="1200">
          <a:solidFill>
            <a:schemeClr val="tx1"/>
          </a:solidFill>
          <a:latin typeface="+mn-lt"/>
          <a:ea typeface="+mn-ea"/>
          <a:cs typeface="+mn-cs"/>
        </a:defRPr>
      </a:lvl3pPr>
      <a:lvl4pPr marL="13001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6716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204311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41458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786063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3157538" indent="-185738" algn="l" defTabSz="742950" rtl="0" eaLnBrk="1" latinLnBrk="0" hangingPunct="1">
        <a:lnSpc>
          <a:spcPct val="90000"/>
        </a:lnSpc>
        <a:spcBef>
          <a:spcPts val="406"/>
        </a:spcBef>
        <a:buFont typeface="Arial" panose="020B0604020202020204" pitchFamily="34" charset="0"/>
        <a:buChar char="•"/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1pPr>
      <a:lvl2pPr marL="3714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2pPr>
      <a:lvl3pPr marL="7429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3pPr>
      <a:lvl4pPr marL="11144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4pPr>
      <a:lvl5pPr marL="14859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5pPr>
      <a:lvl6pPr marL="185737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7pPr>
      <a:lvl8pPr marL="2600325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8pPr>
      <a:lvl9pPr marL="2971800" algn="l" defTabSz="742950" rtl="0" eaLnBrk="1" latinLnBrk="0" hangingPunct="1">
        <a:defRPr kumimoji="1" sz="14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0" y="0"/>
            <a:ext cx="9906000" cy="570757"/>
          </a:xfrm>
          <a:prstGeom prst="rect">
            <a:avLst/>
          </a:prstGeom>
          <a:solidFill>
            <a:srgbClr val="0071BC"/>
          </a:solidFill>
          <a:ln>
            <a:noFill/>
          </a:ln>
          <a:effectLst>
            <a:outerShdw blurRad="127000" dist="12700" dir="5400000" algn="t" rotWithShape="0">
              <a:schemeClr val="tx1">
                <a:lumMod val="65000"/>
                <a:lumOff val="35000"/>
                <a:alpha val="30000"/>
              </a:scheme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308484" y="56841"/>
            <a:ext cx="35643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価格表</a:t>
            </a:r>
            <a:r>
              <a:rPr lang="en-US" altLang="ja-JP" sz="2400" b="1" spc="15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03</a:t>
            </a:r>
            <a:endParaRPr kumimoji="1" lang="ja-JP" altLang="en-US" sz="2400" b="1" spc="15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0" y="6551631"/>
            <a:ext cx="9906000" cy="306369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727360" y="6589398"/>
            <a:ext cx="2451313" cy="23083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kumimoji="1"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©</a:t>
            </a:r>
            <a:r>
              <a:rPr kumimoji="1" lang="ja-JP" altLang="en-US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kumimoji="1"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2020</a:t>
            </a:r>
            <a:r>
              <a:rPr kumimoji="1" lang="ja-JP" altLang="en-US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ビズルート</a:t>
            </a:r>
            <a:r>
              <a:rPr lang="en-US" altLang="ja-JP" sz="90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 </a:t>
            </a:r>
            <a:r>
              <a:rPr lang="en-US" altLang="ja-JP" sz="90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/>
                <a:ea typeface="メイリオ"/>
                <a:cs typeface="メイリオ"/>
              </a:rPr>
              <a:t>https://bizroute.net/</a:t>
            </a:r>
            <a:endParaRPr kumimoji="1" lang="ja-JP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メイリオ"/>
              <a:ea typeface="メイリオ"/>
              <a:cs typeface="メイリオ"/>
            </a:endParaRP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5571568"/>
              </p:ext>
            </p:extLst>
          </p:nvPr>
        </p:nvGraphicFramePr>
        <p:xfrm>
          <a:off x="973790" y="2600910"/>
          <a:ext cx="7958420" cy="3448403"/>
        </p:xfrm>
        <a:graphic>
          <a:graphicData uri="http://schemas.openxmlformats.org/drawingml/2006/table">
            <a:tbl>
              <a:tblPr firstRow="1">
                <a:tableStyleId>{8799B23B-EC83-4686-B30A-512413B5E67A}</a:tableStyleId>
              </a:tblPr>
              <a:tblGrid>
                <a:gridCol w="1989605"/>
                <a:gridCol w="1989605"/>
                <a:gridCol w="1989605"/>
                <a:gridCol w="1989605"/>
              </a:tblGrid>
              <a:tr h="424069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b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サービス活用</a:t>
                      </a:r>
                      <a:endParaRPr kumimoji="1" lang="ja-JP" altLang="en-US" sz="1600" b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069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b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メール機能</a:t>
                      </a:r>
                      <a:endParaRPr kumimoji="1" lang="ja-JP" altLang="en-US" sz="1600" b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24069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600" b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Web</a:t>
                      </a:r>
                      <a:r>
                        <a:rPr kumimoji="1" lang="ja-JP" altLang="en-US" sz="1600" b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機能</a:t>
                      </a:r>
                      <a:endParaRPr kumimoji="1" lang="ja-JP" altLang="en-US" sz="1600" b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069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b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追加プラン</a:t>
                      </a:r>
                      <a:endParaRPr kumimoji="1" lang="ja-JP" altLang="en-US" sz="1600" b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24069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b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オリジナル機能</a:t>
                      </a:r>
                      <a:endParaRPr kumimoji="1" lang="ja-JP" altLang="en-US" sz="1600" b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069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b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バックアップ</a:t>
                      </a:r>
                      <a:endParaRPr kumimoji="1" lang="ja-JP" altLang="en-US" sz="1600" b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479920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600" b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24</a:t>
                      </a:r>
                      <a:r>
                        <a:rPr kumimoji="1" lang="ja-JP" altLang="en-US" sz="1600" b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時間メール対応</a:t>
                      </a:r>
                      <a:endParaRPr kumimoji="1" lang="ja-JP" altLang="en-US" sz="1600" b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4069"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600" b="1" smtClean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電話サポート</a:t>
                      </a:r>
                      <a:endParaRPr kumimoji="1" lang="ja-JP" altLang="en-US" sz="1600" b="1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b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21" name="正方形/長方形 20"/>
          <p:cNvSpPr/>
          <p:nvPr/>
        </p:nvSpPr>
        <p:spPr>
          <a:xfrm>
            <a:off x="3044788" y="1133574"/>
            <a:ext cx="1800200" cy="14041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/>
          <p:cNvSpPr/>
          <p:nvPr/>
        </p:nvSpPr>
        <p:spPr>
          <a:xfrm>
            <a:off x="5025008" y="1133574"/>
            <a:ext cx="1800200" cy="140415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/>
          <p:cNvSpPr/>
          <p:nvPr/>
        </p:nvSpPr>
        <p:spPr>
          <a:xfrm>
            <a:off x="7005228" y="1133574"/>
            <a:ext cx="1800200" cy="140415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425043" y="1210121"/>
            <a:ext cx="103968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smtClean="0">
                <a:solidFill>
                  <a:schemeClr val="bg1"/>
                </a:solidFill>
                <a:latin typeface="Segoe UI" panose="020B0502040204020203" pitchFamily="34" charset="0"/>
                <a:ea typeface="游ゴシック" panose="020B0400000000000000" pitchFamily="50" charset="-128"/>
                <a:cs typeface="Segoe UI" panose="020B0502040204020203" pitchFamily="34" charset="0"/>
              </a:rPr>
              <a:t>Free</a:t>
            </a:r>
            <a:endParaRPr kumimoji="1" lang="ja-JP" altLang="en-US" smtClean="0">
              <a:solidFill>
                <a:schemeClr val="bg1"/>
              </a:solidFill>
              <a:latin typeface="Segoe UI" panose="020B0502040204020203" pitchFamily="34" charset="0"/>
              <a:ea typeface="游ゴシック" panose="020B0400000000000000" pitchFamily="50" charset="-128"/>
              <a:cs typeface="Segoe UI" panose="020B0502040204020203" pitchFamily="34" charset="0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5341149" y="1210121"/>
            <a:ext cx="116791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smtClean="0">
                <a:solidFill>
                  <a:schemeClr val="bg1"/>
                </a:solidFill>
                <a:latin typeface="Segoe UI" panose="020B0502040204020203" pitchFamily="34" charset="0"/>
                <a:ea typeface="游ゴシック" panose="020B0400000000000000" pitchFamily="50" charset="-128"/>
                <a:cs typeface="Segoe UI" panose="020B0502040204020203" pitchFamily="34" charset="0"/>
              </a:rPr>
              <a:t>3,000</a:t>
            </a:r>
          </a:p>
          <a:p>
            <a:pPr algn="ctr"/>
            <a:r>
              <a:rPr lang="ja-JP" altLang="en-US" sz="1200" smtClean="0">
                <a:solidFill>
                  <a:schemeClr val="bg1"/>
                </a:solidFill>
                <a:latin typeface="Segoe UI" panose="020B0502040204020203" pitchFamily="34" charset="0"/>
                <a:ea typeface="游ゴシック" panose="020B0400000000000000" pitchFamily="50" charset="-128"/>
                <a:cs typeface="Segoe UI" panose="020B0502040204020203" pitchFamily="34" charset="0"/>
              </a:rPr>
              <a:t>円 </a:t>
            </a:r>
            <a:r>
              <a:rPr lang="en-US" altLang="ja-JP" sz="1200" smtClean="0">
                <a:solidFill>
                  <a:schemeClr val="bg1"/>
                </a:solidFill>
                <a:latin typeface="Segoe UI" panose="020B0502040204020203" pitchFamily="34" charset="0"/>
                <a:ea typeface="游ゴシック" panose="020B0400000000000000" pitchFamily="50" charset="-128"/>
                <a:cs typeface="Segoe UI" panose="020B0502040204020203" pitchFamily="34" charset="0"/>
              </a:rPr>
              <a:t>/ </a:t>
            </a:r>
            <a:r>
              <a:rPr lang="ja-JP" altLang="en-US" sz="1200" smtClean="0">
                <a:solidFill>
                  <a:schemeClr val="bg1"/>
                </a:solidFill>
                <a:latin typeface="Segoe UI" panose="020B0502040204020203" pitchFamily="34" charset="0"/>
                <a:ea typeface="游ゴシック" panose="020B0400000000000000" pitchFamily="50" charset="-128"/>
                <a:cs typeface="Segoe UI" panose="020B0502040204020203" pitchFamily="34" charset="0"/>
              </a:rPr>
              <a:t>月</a:t>
            </a:r>
            <a:endParaRPr kumimoji="1" lang="ja-JP" altLang="en-US" sz="900" smtClean="0">
              <a:solidFill>
                <a:schemeClr val="bg1"/>
              </a:solidFill>
              <a:latin typeface="Segoe UI" panose="020B0502040204020203" pitchFamily="34" charset="0"/>
              <a:ea typeface="游ゴシック" panose="020B0400000000000000" pitchFamily="50" charset="-128"/>
              <a:cs typeface="Segoe UI" panose="020B0502040204020203" pitchFamily="34" charset="0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7321369" y="1201112"/>
            <a:ext cx="1167917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3200" smtClean="0">
                <a:solidFill>
                  <a:schemeClr val="bg1"/>
                </a:solidFill>
                <a:latin typeface="Segoe UI" panose="020B0502040204020203" pitchFamily="34" charset="0"/>
                <a:ea typeface="游ゴシック" panose="020B0400000000000000" pitchFamily="50" charset="-128"/>
                <a:cs typeface="Segoe UI" panose="020B0502040204020203" pitchFamily="34" charset="0"/>
              </a:rPr>
              <a:t>8,000</a:t>
            </a:r>
          </a:p>
          <a:p>
            <a:pPr algn="ctr"/>
            <a:r>
              <a:rPr lang="ja-JP" altLang="en-US" sz="1200" smtClean="0">
                <a:solidFill>
                  <a:schemeClr val="bg1"/>
                </a:solidFill>
                <a:latin typeface="Segoe UI" panose="020B0502040204020203" pitchFamily="34" charset="0"/>
                <a:ea typeface="游ゴシック" panose="020B0400000000000000" pitchFamily="50" charset="-128"/>
                <a:cs typeface="Segoe UI" panose="020B0502040204020203" pitchFamily="34" charset="0"/>
              </a:rPr>
              <a:t>円 </a:t>
            </a:r>
            <a:r>
              <a:rPr lang="en-US" altLang="ja-JP" sz="1200" smtClean="0">
                <a:solidFill>
                  <a:schemeClr val="bg1"/>
                </a:solidFill>
                <a:latin typeface="Segoe UI" panose="020B0502040204020203" pitchFamily="34" charset="0"/>
                <a:ea typeface="游ゴシック" panose="020B0400000000000000" pitchFamily="50" charset="-128"/>
                <a:cs typeface="Segoe UI" panose="020B0502040204020203" pitchFamily="34" charset="0"/>
              </a:rPr>
              <a:t>/ </a:t>
            </a:r>
            <a:r>
              <a:rPr lang="ja-JP" altLang="en-US" sz="1200" smtClean="0">
                <a:solidFill>
                  <a:schemeClr val="bg1"/>
                </a:solidFill>
                <a:latin typeface="Segoe UI" panose="020B0502040204020203" pitchFamily="34" charset="0"/>
                <a:ea typeface="游ゴシック" panose="020B0400000000000000" pitchFamily="50" charset="-128"/>
                <a:cs typeface="Segoe UI" panose="020B0502040204020203" pitchFamily="34" charset="0"/>
              </a:rPr>
              <a:t>月</a:t>
            </a:r>
            <a:endParaRPr kumimoji="1" lang="ja-JP" altLang="en-US" sz="900" smtClean="0">
              <a:solidFill>
                <a:schemeClr val="bg1"/>
              </a:solidFill>
              <a:latin typeface="Segoe UI" panose="020B0502040204020203" pitchFamily="34" charset="0"/>
              <a:ea typeface="游ゴシック" panose="020B0400000000000000" pitchFamily="50" charset="-128"/>
              <a:cs typeface="Segoe UI" panose="020B0502040204020203" pitchFamily="34" charset="0"/>
            </a:endParaRPr>
          </a:p>
        </p:txBody>
      </p:sp>
      <p:sp>
        <p:nvSpPr>
          <p:cNvPr id="36" name="角丸四角形 35"/>
          <p:cNvSpPr/>
          <p:nvPr/>
        </p:nvSpPr>
        <p:spPr>
          <a:xfrm>
            <a:off x="3224808" y="1979562"/>
            <a:ext cx="1440160" cy="405322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mtClean="0">
                <a:solidFill>
                  <a:schemeClr val="bg2">
                    <a:lumMod val="50000"/>
                  </a:schemeClr>
                </a:solidFill>
              </a:rPr>
              <a:t>フリー</a:t>
            </a:r>
            <a:endParaRPr kumimoji="1" lang="ja-JP" altLang="en-US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7" name="角丸四角形 36"/>
          <p:cNvSpPr/>
          <p:nvPr/>
        </p:nvSpPr>
        <p:spPr>
          <a:xfrm>
            <a:off x="5205027" y="1998517"/>
            <a:ext cx="1440160" cy="405322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mtClean="0">
                <a:solidFill>
                  <a:schemeClr val="accent1">
                    <a:lumMod val="75000"/>
                  </a:schemeClr>
                </a:solidFill>
              </a:rPr>
              <a:t>スタンダード</a:t>
            </a:r>
            <a:endParaRPr kumimoji="1" lang="ja-JP" altLang="en-US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8" name="角丸四角形 37"/>
          <p:cNvSpPr/>
          <p:nvPr/>
        </p:nvSpPr>
        <p:spPr>
          <a:xfrm>
            <a:off x="7185247" y="2005977"/>
            <a:ext cx="1440160" cy="405322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mtClean="0">
                <a:solidFill>
                  <a:schemeClr val="accent6">
                    <a:lumMod val="75000"/>
                  </a:schemeClr>
                </a:solidFill>
              </a:rPr>
              <a:t>プレミアム</a:t>
            </a:r>
            <a:endParaRPr kumimoji="1" lang="ja-JP" altLang="en-US">
              <a:solidFill>
                <a:schemeClr val="accent6">
                  <a:lumMod val="75000"/>
                </a:schemeClr>
              </a:solidFill>
            </a:endParaRPr>
          </a:p>
        </p:txBody>
      </p:sp>
      <p:grpSp>
        <p:nvGrpSpPr>
          <p:cNvPr id="4" name="グループ化 3"/>
          <p:cNvGrpSpPr/>
          <p:nvPr/>
        </p:nvGrpSpPr>
        <p:grpSpPr>
          <a:xfrm>
            <a:off x="3802713" y="2676879"/>
            <a:ext cx="288000" cy="288000"/>
            <a:chOff x="693954" y="1210121"/>
            <a:chExt cx="288000" cy="288000"/>
          </a:xfrm>
        </p:grpSpPr>
        <p:sp>
          <p:nvSpPr>
            <p:cNvPr id="85" name="円/楕円 84"/>
            <p:cNvSpPr/>
            <p:nvPr/>
          </p:nvSpPr>
          <p:spPr>
            <a:xfrm>
              <a:off x="693954" y="1210121"/>
              <a:ext cx="288000" cy="288000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6" name="テキスト ボックス 85"/>
            <p:cNvSpPr txBox="1"/>
            <p:nvPr/>
          </p:nvSpPr>
          <p:spPr>
            <a:xfrm>
              <a:off x="693954" y="1225977"/>
              <a:ext cx="2880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smtClean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✔</a:t>
              </a:r>
            </a:p>
          </p:txBody>
        </p:sp>
      </p:grpSp>
      <p:grpSp>
        <p:nvGrpSpPr>
          <p:cNvPr id="5" name="グループ化 4"/>
          <p:cNvGrpSpPr/>
          <p:nvPr/>
        </p:nvGrpSpPr>
        <p:grpSpPr>
          <a:xfrm>
            <a:off x="5770841" y="2653706"/>
            <a:ext cx="288000" cy="288000"/>
            <a:chOff x="693954" y="1671161"/>
            <a:chExt cx="288000" cy="288000"/>
          </a:xfrm>
        </p:grpSpPr>
        <p:sp>
          <p:nvSpPr>
            <p:cNvPr id="90" name="円/楕円 89"/>
            <p:cNvSpPr/>
            <p:nvPr/>
          </p:nvSpPr>
          <p:spPr>
            <a:xfrm>
              <a:off x="693954" y="1671161"/>
              <a:ext cx="288000" cy="288000"/>
            </a:xfrm>
            <a:prstGeom prst="ellipse">
              <a:avLst/>
            </a:prstGeom>
            <a:solidFill>
              <a:srgbClr val="0071BC"/>
            </a:solidFill>
            <a:ln>
              <a:solidFill>
                <a:srgbClr val="0071B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1" name="テキスト ボックス 90"/>
            <p:cNvSpPr txBox="1"/>
            <p:nvPr/>
          </p:nvSpPr>
          <p:spPr>
            <a:xfrm>
              <a:off x="693954" y="1684356"/>
              <a:ext cx="26105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smtClean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✔</a:t>
              </a:r>
            </a:p>
          </p:txBody>
        </p:sp>
      </p:grpSp>
      <p:grpSp>
        <p:nvGrpSpPr>
          <p:cNvPr id="94" name="グループ化 93"/>
          <p:cNvGrpSpPr/>
          <p:nvPr/>
        </p:nvGrpSpPr>
        <p:grpSpPr>
          <a:xfrm>
            <a:off x="3799060" y="3101551"/>
            <a:ext cx="288000" cy="288000"/>
            <a:chOff x="693954" y="1210121"/>
            <a:chExt cx="288000" cy="288000"/>
          </a:xfrm>
        </p:grpSpPr>
        <p:sp>
          <p:nvSpPr>
            <p:cNvPr id="95" name="円/楕円 94"/>
            <p:cNvSpPr/>
            <p:nvPr/>
          </p:nvSpPr>
          <p:spPr>
            <a:xfrm>
              <a:off x="693954" y="1210121"/>
              <a:ext cx="288000" cy="288000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6" name="テキスト ボックス 95"/>
            <p:cNvSpPr txBox="1"/>
            <p:nvPr/>
          </p:nvSpPr>
          <p:spPr>
            <a:xfrm>
              <a:off x="693954" y="1225977"/>
              <a:ext cx="2880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smtClean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✔</a:t>
              </a:r>
            </a:p>
          </p:txBody>
        </p:sp>
      </p:grpSp>
      <p:grpSp>
        <p:nvGrpSpPr>
          <p:cNvPr id="97" name="グループ化 96"/>
          <p:cNvGrpSpPr/>
          <p:nvPr/>
        </p:nvGrpSpPr>
        <p:grpSpPr>
          <a:xfrm>
            <a:off x="3802713" y="3526223"/>
            <a:ext cx="288000" cy="288000"/>
            <a:chOff x="693954" y="1210121"/>
            <a:chExt cx="288000" cy="288000"/>
          </a:xfrm>
        </p:grpSpPr>
        <p:sp>
          <p:nvSpPr>
            <p:cNvPr id="98" name="円/楕円 97"/>
            <p:cNvSpPr/>
            <p:nvPr/>
          </p:nvSpPr>
          <p:spPr>
            <a:xfrm>
              <a:off x="693954" y="1210121"/>
              <a:ext cx="288000" cy="288000"/>
            </a:xfrm>
            <a:prstGeom prst="ellipse">
              <a:avLst/>
            </a:prstGeom>
            <a:solidFill>
              <a:schemeClr val="tx1">
                <a:lumMod val="65000"/>
                <a:lumOff val="35000"/>
              </a:schemeClr>
            </a:solidFill>
            <a:ln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9" name="テキスト ボックス 98"/>
            <p:cNvSpPr txBox="1"/>
            <p:nvPr/>
          </p:nvSpPr>
          <p:spPr>
            <a:xfrm>
              <a:off x="693954" y="1225977"/>
              <a:ext cx="2880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smtClean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✔</a:t>
              </a:r>
            </a:p>
          </p:txBody>
        </p:sp>
      </p:grpSp>
      <p:grpSp>
        <p:nvGrpSpPr>
          <p:cNvPr id="100" name="グループ化 99"/>
          <p:cNvGrpSpPr/>
          <p:nvPr/>
        </p:nvGrpSpPr>
        <p:grpSpPr>
          <a:xfrm>
            <a:off x="5770841" y="3084591"/>
            <a:ext cx="288000" cy="288000"/>
            <a:chOff x="693954" y="1671161"/>
            <a:chExt cx="288000" cy="288000"/>
          </a:xfrm>
        </p:grpSpPr>
        <p:sp>
          <p:nvSpPr>
            <p:cNvPr id="101" name="円/楕円 100"/>
            <p:cNvSpPr/>
            <p:nvPr/>
          </p:nvSpPr>
          <p:spPr>
            <a:xfrm>
              <a:off x="693954" y="1671161"/>
              <a:ext cx="288000" cy="288000"/>
            </a:xfrm>
            <a:prstGeom prst="ellipse">
              <a:avLst/>
            </a:prstGeom>
            <a:solidFill>
              <a:srgbClr val="0071BC"/>
            </a:solidFill>
            <a:ln>
              <a:solidFill>
                <a:srgbClr val="0071B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2" name="テキスト ボックス 101"/>
            <p:cNvSpPr txBox="1"/>
            <p:nvPr/>
          </p:nvSpPr>
          <p:spPr>
            <a:xfrm>
              <a:off x="693954" y="1684356"/>
              <a:ext cx="26105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smtClean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✔</a:t>
              </a:r>
            </a:p>
          </p:txBody>
        </p:sp>
      </p:grpSp>
      <p:grpSp>
        <p:nvGrpSpPr>
          <p:cNvPr id="103" name="グループ化 102"/>
          <p:cNvGrpSpPr/>
          <p:nvPr/>
        </p:nvGrpSpPr>
        <p:grpSpPr>
          <a:xfrm>
            <a:off x="5770841" y="3515476"/>
            <a:ext cx="288000" cy="288000"/>
            <a:chOff x="693954" y="1671161"/>
            <a:chExt cx="288000" cy="288000"/>
          </a:xfrm>
        </p:grpSpPr>
        <p:sp>
          <p:nvSpPr>
            <p:cNvPr id="104" name="円/楕円 103"/>
            <p:cNvSpPr/>
            <p:nvPr/>
          </p:nvSpPr>
          <p:spPr>
            <a:xfrm>
              <a:off x="693954" y="1671161"/>
              <a:ext cx="288000" cy="288000"/>
            </a:xfrm>
            <a:prstGeom prst="ellipse">
              <a:avLst/>
            </a:prstGeom>
            <a:solidFill>
              <a:srgbClr val="0071BC"/>
            </a:solidFill>
            <a:ln>
              <a:solidFill>
                <a:srgbClr val="0071B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5" name="テキスト ボックス 104"/>
            <p:cNvSpPr txBox="1"/>
            <p:nvPr/>
          </p:nvSpPr>
          <p:spPr>
            <a:xfrm>
              <a:off x="693954" y="1684356"/>
              <a:ext cx="26105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smtClean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✔</a:t>
              </a:r>
            </a:p>
          </p:txBody>
        </p:sp>
      </p:grpSp>
      <p:grpSp>
        <p:nvGrpSpPr>
          <p:cNvPr id="106" name="グループ化 105"/>
          <p:cNvGrpSpPr/>
          <p:nvPr/>
        </p:nvGrpSpPr>
        <p:grpSpPr>
          <a:xfrm>
            <a:off x="5770841" y="3946361"/>
            <a:ext cx="288000" cy="288000"/>
            <a:chOff x="693954" y="1671161"/>
            <a:chExt cx="288000" cy="288000"/>
          </a:xfrm>
        </p:grpSpPr>
        <p:sp>
          <p:nvSpPr>
            <p:cNvPr id="107" name="円/楕円 106"/>
            <p:cNvSpPr/>
            <p:nvPr/>
          </p:nvSpPr>
          <p:spPr>
            <a:xfrm>
              <a:off x="693954" y="1671161"/>
              <a:ext cx="288000" cy="288000"/>
            </a:xfrm>
            <a:prstGeom prst="ellipse">
              <a:avLst/>
            </a:prstGeom>
            <a:solidFill>
              <a:srgbClr val="0071BC"/>
            </a:solidFill>
            <a:ln>
              <a:solidFill>
                <a:srgbClr val="0071B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8" name="テキスト ボックス 107"/>
            <p:cNvSpPr txBox="1"/>
            <p:nvPr/>
          </p:nvSpPr>
          <p:spPr>
            <a:xfrm>
              <a:off x="693954" y="1684356"/>
              <a:ext cx="26105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smtClean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✔</a:t>
              </a:r>
            </a:p>
          </p:txBody>
        </p:sp>
      </p:grpSp>
      <p:grpSp>
        <p:nvGrpSpPr>
          <p:cNvPr id="109" name="グループ化 108"/>
          <p:cNvGrpSpPr/>
          <p:nvPr/>
        </p:nvGrpSpPr>
        <p:grpSpPr>
          <a:xfrm>
            <a:off x="5770841" y="4377245"/>
            <a:ext cx="288000" cy="288000"/>
            <a:chOff x="693954" y="1671161"/>
            <a:chExt cx="288000" cy="288000"/>
          </a:xfrm>
        </p:grpSpPr>
        <p:sp>
          <p:nvSpPr>
            <p:cNvPr id="110" name="円/楕円 109"/>
            <p:cNvSpPr/>
            <p:nvPr/>
          </p:nvSpPr>
          <p:spPr>
            <a:xfrm>
              <a:off x="693954" y="1671161"/>
              <a:ext cx="288000" cy="288000"/>
            </a:xfrm>
            <a:prstGeom prst="ellipse">
              <a:avLst/>
            </a:prstGeom>
            <a:solidFill>
              <a:srgbClr val="0071BC"/>
            </a:solidFill>
            <a:ln>
              <a:solidFill>
                <a:srgbClr val="0071B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1" name="テキスト ボックス 110"/>
            <p:cNvSpPr txBox="1"/>
            <p:nvPr/>
          </p:nvSpPr>
          <p:spPr>
            <a:xfrm>
              <a:off x="693954" y="1684356"/>
              <a:ext cx="26105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smtClean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✔</a:t>
              </a:r>
            </a:p>
          </p:txBody>
        </p:sp>
      </p:grpSp>
      <p:grpSp>
        <p:nvGrpSpPr>
          <p:cNvPr id="112" name="グループ化 111"/>
          <p:cNvGrpSpPr/>
          <p:nvPr/>
        </p:nvGrpSpPr>
        <p:grpSpPr>
          <a:xfrm>
            <a:off x="7755806" y="2658975"/>
            <a:ext cx="299042" cy="288000"/>
            <a:chOff x="682912" y="799382"/>
            <a:chExt cx="299042" cy="288000"/>
          </a:xfrm>
        </p:grpSpPr>
        <p:sp>
          <p:nvSpPr>
            <p:cNvPr id="113" name="円/楕円 112"/>
            <p:cNvSpPr/>
            <p:nvPr/>
          </p:nvSpPr>
          <p:spPr>
            <a:xfrm>
              <a:off x="682912" y="799382"/>
              <a:ext cx="288000" cy="28800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4" name="テキスト ボックス 113"/>
            <p:cNvSpPr txBox="1"/>
            <p:nvPr/>
          </p:nvSpPr>
          <p:spPr>
            <a:xfrm>
              <a:off x="693954" y="812577"/>
              <a:ext cx="2880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smtClean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✔</a:t>
              </a:r>
            </a:p>
          </p:txBody>
        </p:sp>
      </p:grpSp>
      <p:grpSp>
        <p:nvGrpSpPr>
          <p:cNvPr id="115" name="グループ化 114"/>
          <p:cNvGrpSpPr/>
          <p:nvPr/>
        </p:nvGrpSpPr>
        <p:grpSpPr>
          <a:xfrm>
            <a:off x="7755806" y="3090541"/>
            <a:ext cx="299042" cy="288000"/>
            <a:chOff x="682912" y="799382"/>
            <a:chExt cx="299042" cy="288000"/>
          </a:xfrm>
        </p:grpSpPr>
        <p:sp>
          <p:nvSpPr>
            <p:cNvPr id="116" name="円/楕円 115"/>
            <p:cNvSpPr/>
            <p:nvPr/>
          </p:nvSpPr>
          <p:spPr>
            <a:xfrm>
              <a:off x="682912" y="799382"/>
              <a:ext cx="288000" cy="28800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7" name="テキスト ボックス 116"/>
            <p:cNvSpPr txBox="1"/>
            <p:nvPr/>
          </p:nvSpPr>
          <p:spPr>
            <a:xfrm>
              <a:off x="693954" y="812577"/>
              <a:ext cx="2880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smtClean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✔</a:t>
              </a:r>
            </a:p>
          </p:txBody>
        </p:sp>
      </p:grpSp>
      <p:grpSp>
        <p:nvGrpSpPr>
          <p:cNvPr id="118" name="グループ化 117"/>
          <p:cNvGrpSpPr/>
          <p:nvPr/>
        </p:nvGrpSpPr>
        <p:grpSpPr>
          <a:xfrm>
            <a:off x="7755806" y="3522107"/>
            <a:ext cx="299042" cy="288000"/>
            <a:chOff x="682912" y="799382"/>
            <a:chExt cx="299042" cy="288000"/>
          </a:xfrm>
        </p:grpSpPr>
        <p:sp>
          <p:nvSpPr>
            <p:cNvPr id="119" name="円/楕円 118"/>
            <p:cNvSpPr/>
            <p:nvPr/>
          </p:nvSpPr>
          <p:spPr>
            <a:xfrm>
              <a:off x="682912" y="799382"/>
              <a:ext cx="288000" cy="28800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0" name="テキスト ボックス 119"/>
            <p:cNvSpPr txBox="1"/>
            <p:nvPr/>
          </p:nvSpPr>
          <p:spPr>
            <a:xfrm>
              <a:off x="693954" y="812577"/>
              <a:ext cx="2880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smtClean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✔</a:t>
              </a:r>
            </a:p>
          </p:txBody>
        </p:sp>
      </p:grpSp>
      <p:grpSp>
        <p:nvGrpSpPr>
          <p:cNvPr id="121" name="グループ化 120"/>
          <p:cNvGrpSpPr/>
          <p:nvPr/>
        </p:nvGrpSpPr>
        <p:grpSpPr>
          <a:xfrm>
            <a:off x="7755806" y="3953673"/>
            <a:ext cx="299042" cy="288000"/>
            <a:chOff x="682912" y="799382"/>
            <a:chExt cx="299042" cy="288000"/>
          </a:xfrm>
        </p:grpSpPr>
        <p:sp>
          <p:nvSpPr>
            <p:cNvPr id="122" name="円/楕円 121"/>
            <p:cNvSpPr/>
            <p:nvPr/>
          </p:nvSpPr>
          <p:spPr>
            <a:xfrm>
              <a:off x="682912" y="799382"/>
              <a:ext cx="288000" cy="28800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3" name="テキスト ボックス 122"/>
            <p:cNvSpPr txBox="1"/>
            <p:nvPr/>
          </p:nvSpPr>
          <p:spPr>
            <a:xfrm>
              <a:off x="693954" y="812577"/>
              <a:ext cx="2880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smtClean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✔</a:t>
              </a:r>
            </a:p>
          </p:txBody>
        </p:sp>
      </p:grpSp>
      <p:grpSp>
        <p:nvGrpSpPr>
          <p:cNvPr id="124" name="グループ化 123"/>
          <p:cNvGrpSpPr/>
          <p:nvPr/>
        </p:nvGrpSpPr>
        <p:grpSpPr>
          <a:xfrm>
            <a:off x="7755806" y="4385239"/>
            <a:ext cx="299042" cy="288000"/>
            <a:chOff x="682912" y="799382"/>
            <a:chExt cx="299042" cy="288000"/>
          </a:xfrm>
        </p:grpSpPr>
        <p:sp>
          <p:nvSpPr>
            <p:cNvPr id="125" name="円/楕円 124"/>
            <p:cNvSpPr/>
            <p:nvPr/>
          </p:nvSpPr>
          <p:spPr>
            <a:xfrm>
              <a:off x="682912" y="799382"/>
              <a:ext cx="288000" cy="28800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6" name="テキスト ボックス 125"/>
            <p:cNvSpPr txBox="1"/>
            <p:nvPr/>
          </p:nvSpPr>
          <p:spPr>
            <a:xfrm>
              <a:off x="693954" y="812577"/>
              <a:ext cx="2880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smtClean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✔</a:t>
              </a:r>
            </a:p>
          </p:txBody>
        </p:sp>
      </p:grpSp>
      <p:grpSp>
        <p:nvGrpSpPr>
          <p:cNvPr id="127" name="グループ化 126"/>
          <p:cNvGrpSpPr/>
          <p:nvPr/>
        </p:nvGrpSpPr>
        <p:grpSpPr>
          <a:xfrm>
            <a:off x="7755806" y="4816805"/>
            <a:ext cx="299042" cy="288000"/>
            <a:chOff x="682912" y="799382"/>
            <a:chExt cx="299042" cy="288000"/>
          </a:xfrm>
        </p:grpSpPr>
        <p:sp>
          <p:nvSpPr>
            <p:cNvPr id="128" name="円/楕円 127"/>
            <p:cNvSpPr/>
            <p:nvPr/>
          </p:nvSpPr>
          <p:spPr>
            <a:xfrm>
              <a:off x="682912" y="799382"/>
              <a:ext cx="288000" cy="28800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9" name="テキスト ボックス 128"/>
            <p:cNvSpPr txBox="1"/>
            <p:nvPr/>
          </p:nvSpPr>
          <p:spPr>
            <a:xfrm>
              <a:off x="693954" y="812577"/>
              <a:ext cx="2880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smtClean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✔</a:t>
              </a:r>
            </a:p>
          </p:txBody>
        </p:sp>
      </p:grpSp>
      <p:grpSp>
        <p:nvGrpSpPr>
          <p:cNvPr id="130" name="グループ化 129"/>
          <p:cNvGrpSpPr/>
          <p:nvPr/>
        </p:nvGrpSpPr>
        <p:grpSpPr>
          <a:xfrm>
            <a:off x="7755806" y="5248371"/>
            <a:ext cx="299042" cy="288000"/>
            <a:chOff x="682912" y="799382"/>
            <a:chExt cx="299042" cy="288000"/>
          </a:xfrm>
        </p:grpSpPr>
        <p:sp>
          <p:nvSpPr>
            <p:cNvPr id="131" name="円/楕円 130"/>
            <p:cNvSpPr/>
            <p:nvPr/>
          </p:nvSpPr>
          <p:spPr>
            <a:xfrm>
              <a:off x="682912" y="799382"/>
              <a:ext cx="288000" cy="28800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2" name="テキスト ボックス 131"/>
            <p:cNvSpPr txBox="1"/>
            <p:nvPr/>
          </p:nvSpPr>
          <p:spPr>
            <a:xfrm>
              <a:off x="693954" y="812577"/>
              <a:ext cx="2880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smtClean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✔</a:t>
              </a:r>
            </a:p>
          </p:txBody>
        </p:sp>
      </p:grpSp>
      <p:grpSp>
        <p:nvGrpSpPr>
          <p:cNvPr id="133" name="グループ化 132"/>
          <p:cNvGrpSpPr/>
          <p:nvPr/>
        </p:nvGrpSpPr>
        <p:grpSpPr>
          <a:xfrm>
            <a:off x="7755806" y="5679938"/>
            <a:ext cx="299042" cy="288000"/>
            <a:chOff x="682912" y="799382"/>
            <a:chExt cx="299042" cy="288000"/>
          </a:xfrm>
        </p:grpSpPr>
        <p:sp>
          <p:nvSpPr>
            <p:cNvPr id="134" name="円/楕円 133"/>
            <p:cNvSpPr/>
            <p:nvPr/>
          </p:nvSpPr>
          <p:spPr>
            <a:xfrm>
              <a:off x="682912" y="799382"/>
              <a:ext cx="288000" cy="288000"/>
            </a:xfrm>
            <a:prstGeom prst="ellipse">
              <a:avLst/>
            </a:prstGeom>
            <a:solidFill>
              <a:schemeClr val="accent6">
                <a:lumMod val="75000"/>
              </a:schemeClr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5" name="テキスト ボックス 134"/>
            <p:cNvSpPr txBox="1"/>
            <p:nvPr/>
          </p:nvSpPr>
          <p:spPr>
            <a:xfrm>
              <a:off x="693954" y="812577"/>
              <a:ext cx="2880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smtClean="0">
                  <a:solidFill>
                    <a:schemeClr val="bg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</a:rPr>
                <a:t>✔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821524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kumimoji="1" smtClean="0">
            <a:latin typeface="游ゴシック" panose="020B0400000000000000" pitchFamily="50" charset="-128"/>
            <a:ea typeface="游ゴシック" panose="020B0400000000000000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プレゼンテーション1" id="{16899496-50ED-4B9E-9A2C-999D8EA24850}" vid="{48BAD23E-9AF4-4B25-8645-30082DEB74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54</Words>
  <Application>Microsoft Office PowerPoint</Application>
  <PresentationFormat>A4 210 x 297 mm</PresentationFormat>
  <Paragraphs>34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ＭＳ Ｐゴシック</vt:lpstr>
      <vt:lpstr>メイリオ</vt:lpstr>
      <vt:lpstr>游ゴシック</vt:lpstr>
      <vt:lpstr>Arial</vt:lpstr>
      <vt:lpstr>Calibri</vt:lpstr>
      <vt:lpstr>Segoe UI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2020-05-28T07:23:40Z</dcterms:created>
  <dcterms:modified xsi:type="dcterms:W3CDTF">2020-06-02T05:51:51Z</dcterms:modified>
</cp:coreProperties>
</file>