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571568"/>
              </p:ext>
            </p:extLst>
          </p:nvPr>
        </p:nvGraphicFramePr>
        <p:xfrm>
          <a:off x="973790" y="2600910"/>
          <a:ext cx="7958420" cy="3448403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1989605"/>
                <a:gridCol w="1989605"/>
                <a:gridCol w="1989605"/>
                <a:gridCol w="1989605"/>
              </a:tblGrid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サービス活用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メール機能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Web</a:t>
                      </a:r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機能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追加プラン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オリジナル機能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バックアップ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992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時間メール対応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電話サポート</a:t>
                      </a:r>
                      <a:endParaRPr kumimoji="1" lang="ja-JP" alt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3044788" y="1133574"/>
            <a:ext cx="1800200" cy="14041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025008" y="1133574"/>
            <a:ext cx="1800200" cy="14041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005228" y="1133574"/>
            <a:ext cx="1800200" cy="14041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25043" y="1210121"/>
            <a:ext cx="1039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Free</a:t>
            </a:r>
            <a:endParaRPr kumimoji="1" lang="ja-JP" altLang="en-US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41149" y="1210121"/>
            <a:ext cx="1167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3,000</a:t>
            </a:r>
          </a:p>
          <a:p>
            <a:pPr algn="ctr"/>
            <a:r>
              <a:rPr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円 </a:t>
            </a:r>
            <a:r>
              <a:rPr lang="en-US" altLang="ja-JP" sz="1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/ </a:t>
            </a:r>
            <a:r>
              <a:rPr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月</a:t>
            </a:r>
            <a:endParaRPr kumimoji="1" lang="ja-JP" altLang="en-US" sz="900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21369" y="1201112"/>
            <a:ext cx="1167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8,000</a:t>
            </a:r>
          </a:p>
          <a:p>
            <a:pPr algn="ctr"/>
            <a:r>
              <a:rPr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円 </a:t>
            </a:r>
            <a:r>
              <a:rPr lang="en-US" altLang="ja-JP" sz="1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/ </a:t>
            </a:r>
            <a:r>
              <a:rPr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月</a:t>
            </a:r>
            <a:endParaRPr kumimoji="1" lang="ja-JP" altLang="en-US" sz="900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224808" y="1979562"/>
            <a:ext cx="1440160" cy="4053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bg2">
                    <a:lumMod val="50000"/>
                  </a:schemeClr>
                </a:solidFill>
              </a:rPr>
              <a:t>フリー</a:t>
            </a:r>
            <a:endParaRPr kumimoji="1" lang="ja-JP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5205027" y="1998517"/>
            <a:ext cx="1440160" cy="4053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accent1">
                    <a:lumMod val="75000"/>
                  </a:schemeClr>
                </a:solidFill>
              </a:rPr>
              <a:t>スタンダード</a:t>
            </a:r>
            <a:endParaRPr kumimoji="1" lang="ja-JP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7185247" y="2005977"/>
            <a:ext cx="1440160" cy="4053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accent6">
                    <a:lumMod val="75000"/>
                  </a:schemeClr>
                </a:solidFill>
              </a:rPr>
              <a:t>プレミアム</a:t>
            </a:r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802713" y="2676879"/>
            <a:ext cx="288000" cy="288000"/>
            <a:chOff x="693954" y="1210121"/>
            <a:chExt cx="288000" cy="288000"/>
          </a:xfrm>
        </p:grpSpPr>
        <p:sp>
          <p:nvSpPr>
            <p:cNvPr id="85" name="円/楕円 84"/>
            <p:cNvSpPr/>
            <p:nvPr/>
          </p:nvSpPr>
          <p:spPr>
            <a:xfrm>
              <a:off x="693954" y="1210121"/>
              <a:ext cx="288000" cy="28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693954" y="12259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770841" y="2653706"/>
            <a:ext cx="288000" cy="288000"/>
            <a:chOff x="693954" y="1671161"/>
            <a:chExt cx="288000" cy="288000"/>
          </a:xfrm>
        </p:grpSpPr>
        <p:sp>
          <p:nvSpPr>
            <p:cNvPr id="90" name="円/楕円 89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3799060" y="3101551"/>
            <a:ext cx="288000" cy="288000"/>
            <a:chOff x="693954" y="1210121"/>
            <a:chExt cx="288000" cy="288000"/>
          </a:xfrm>
        </p:grpSpPr>
        <p:sp>
          <p:nvSpPr>
            <p:cNvPr id="95" name="円/楕円 94"/>
            <p:cNvSpPr/>
            <p:nvPr/>
          </p:nvSpPr>
          <p:spPr>
            <a:xfrm>
              <a:off x="693954" y="1210121"/>
              <a:ext cx="288000" cy="28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693954" y="12259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3802713" y="3526223"/>
            <a:ext cx="288000" cy="288000"/>
            <a:chOff x="693954" y="1210121"/>
            <a:chExt cx="288000" cy="288000"/>
          </a:xfrm>
        </p:grpSpPr>
        <p:sp>
          <p:nvSpPr>
            <p:cNvPr id="98" name="円/楕円 97"/>
            <p:cNvSpPr/>
            <p:nvPr/>
          </p:nvSpPr>
          <p:spPr>
            <a:xfrm>
              <a:off x="693954" y="1210121"/>
              <a:ext cx="288000" cy="28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693954" y="12259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5770841" y="3084591"/>
            <a:ext cx="288000" cy="288000"/>
            <a:chOff x="693954" y="1671161"/>
            <a:chExt cx="288000" cy="288000"/>
          </a:xfrm>
        </p:grpSpPr>
        <p:sp>
          <p:nvSpPr>
            <p:cNvPr id="101" name="円/楕円 100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5770841" y="3515476"/>
            <a:ext cx="288000" cy="288000"/>
            <a:chOff x="693954" y="1671161"/>
            <a:chExt cx="288000" cy="288000"/>
          </a:xfrm>
        </p:grpSpPr>
        <p:sp>
          <p:nvSpPr>
            <p:cNvPr id="104" name="円/楕円 103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5770841" y="3946361"/>
            <a:ext cx="288000" cy="288000"/>
            <a:chOff x="693954" y="1671161"/>
            <a:chExt cx="288000" cy="288000"/>
          </a:xfrm>
        </p:grpSpPr>
        <p:sp>
          <p:nvSpPr>
            <p:cNvPr id="107" name="円/楕円 106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5770841" y="4377245"/>
            <a:ext cx="288000" cy="288000"/>
            <a:chOff x="693954" y="1671161"/>
            <a:chExt cx="288000" cy="288000"/>
          </a:xfrm>
        </p:grpSpPr>
        <p:sp>
          <p:nvSpPr>
            <p:cNvPr id="110" name="円/楕円 109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7755806" y="2658975"/>
            <a:ext cx="299042" cy="288000"/>
            <a:chOff x="682912" y="799382"/>
            <a:chExt cx="299042" cy="288000"/>
          </a:xfrm>
        </p:grpSpPr>
        <p:sp>
          <p:nvSpPr>
            <p:cNvPr id="113" name="円/楕円 112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7755806" y="3090541"/>
            <a:ext cx="299042" cy="288000"/>
            <a:chOff x="682912" y="799382"/>
            <a:chExt cx="299042" cy="288000"/>
          </a:xfrm>
        </p:grpSpPr>
        <p:sp>
          <p:nvSpPr>
            <p:cNvPr id="116" name="円/楕円 115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7755806" y="3522107"/>
            <a:ext cx="299042" cy="288000"/>
            <a:chOff x="682912" y="799382"/>
            <a:chExt cx="299042" cy="288000"/>
          </a:xfrm>
        </p:grpSpPr>
        <p:sp>
          <p:nvSpPr>
            <p:cNvPr id="119" name="円/楕円 118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7755806" y="3953673"/>
            <a:ext cx="299042" cy="288000"/>
            <a:chOff x="682912" y="799382"/>
            <a:chExt cx="299042" cy="288000"/>
          </a:xfrm>
        </p:grpSpPr>
        <p:sp>
          <p:nvSpPr>
            <p:cNvPr id="122" name="円/楕円 121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7755806" y="4385239"/>
            <a:ext cx="299042" cy="288000"/>
            <a:chOff x="682912" y="799382"/>
            <a:chExt cx="299042" cy="288000"/>
          </a:xfrm>
        </p:grpSpPr>
        <p:sp>
          <p:nvSpPr>
            <p:cNvPr id="125" name="円/楕円 124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7755806" y="4816805"/>
            <a:ext cx="299042" cy="288000"/>
            <a:chOff x="682912" y="799382"/>
            <a:chExt cx="299042" cy="288000"/>
          </a:xfrm>
        </p:grpSpPr>
        <p:sp>
          <p:nvSpPr>
            <p:cNvPr id="128" name="円/楕円 127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7755806" y="5248371"/>
            <a:ext cx="299042" cy="288000"/>
            <a:chOff x="682912" y="799382"/>
            <a:chExt cx="299042" cy="288000"/>
          </a:xfrm>
        </p:grpSpPr>
        <p:sp>
          <p:nvSpPr>
            <p:cNvPr id="131" name="円/楕円 130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33" name="グループ化 132"/>
          <p:cNvGrpSpPr/>
          <p:nvPr/>
        </p:nvGrpSpPr>
        <p:grpSpPr>
          <a:xfrm>
            <a:off x="7755806" y="5679938"/>
            <a:ext cx="299042" cy="288000"/>
            <a:chOff x="682912" y="799382"/>
            <a:chExt cx="299042" cy="288000"/>
          </a:xfrm>
        </p:grpSpPr>
        <p:sp>
          <p:nvSpPr>
            <p:cNvPr id="134" name="円/楕円 133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54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2020-06-02T05:51:51Z</dcterms:modified>
</cp:coreProperties>
</file>