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46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94936" y="1954181"/>
            <a:ext cx="2304256" cy="504056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</a:t>
            </a:r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00872" y="1412776"/>
            <a:ext cx="2304256" cy="504056"/>
          </a:xfrm>
          <a:prstGeom prst="rect">
            <a:avLst/>
          </a:prstGeom>
          <a:solidFill>
            <a:srgbClr val="E032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プレミアム</a:t>
            </a:r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105127" y="1954181"/>
            <a:ext cx="2304256" cy="504056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スタンダード</a:t>
            </a:r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94936" y="2458237"/>
            <a:ext cx="2304256" cy="3420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800872" y="1916831"/>
            <a:ext cx="2304256" cy="3961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101044" y="2458237"/>
            <a:ext cx="2304256" cy="3420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10960" y="2622962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kumimoji="1" lang="en-US" altLang="ja-JP" sz="4000" b="1" smtClean="0"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0</a:t>
            </a:r>
          </a:p>
          <a:p>
            <a:pPr algn="ctr">
              <a:spcAft>
                <a:spcPts val="1200"/>
              </a:spcAft>
            </a:pP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4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16896" y="2062376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altLang="ja-JP" sz="4000" b="1"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8</a:t>
            </a:r>
            <a:r>
              <a:rPr kumimoji="1" lang="en-US" altLang="ja-JP" sz="4000" b="1" smtClean="0"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,000</a:t>
            </a:r>
          </a:p>
          <a:p>
            <a:pPr algn="ctr">
              <a:spcAft>
                <a:spcPts val="1200"/>
              </a:spcAft>
            </a:pP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4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17068" y="2654684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altLang="ja-JP" sz="4000" b="1"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2</a:t>
            </a:r>
            <a:r>
              <a:rPr kumimoji="1" lang="en-US" altLang="ja-JP" sz="4000" b="1" smtClean="0"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,000</a:t>
            </a:r>
          </a:p>
          <a:p>
            <a:pPr algn="ctr">
              <a:spcAft>
                <a:spcPts val="1200"/>
              </a:spcAft>
            </a:pP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4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10960" y="3954158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・ユーザー </a:t>
            </a:r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HDD 10GB</a:t>
            </a: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・ファイル </a:t>
            </a:r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個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・メール なし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・サポート なし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27773" y="3954157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・ユーザー 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HDD 50GB</a:t>
            </a: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・ファイル </a:t>
            </a:r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個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・メール あり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・サポート あり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23517" y="3506707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・ユーザー </a:t>
            </a:r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HDD 100GB</a:t>
            </a: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・ファイル </a:t>
            </a:r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100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個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・メール あり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・サポート あり</a:t>
            </a:r>
            <a:endParaRPr kumimoji="1"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電話サポート有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83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2020-06-01T03:56:17Z</dcterms:modified>
</cp:coreProperties>
</file>