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208"/>
    <a:srgbClr val="E03253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4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07877"/>
              </p:ext>
            </p:extLst>
          </p:nvPr>
        </p:nvGraphicFramePr>
        <p:xfrm>
          <a:off x="542510" y="1274940"/>
          <a:ext cx="8820980" cy="4572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5245"/>
                <a:gridCol w="2205245"/>
                <a:gridCol w="2205245"/>
                <a:gridCol w="2205245"/>
              </a:tblGrid>
              <a:tr h="748262">
                <a:tc>
                  <a:txBody>
                    <a:bodyPr/>
                    <a:lstStyle/>
                    <a:p>
                      <a:pPr algn="ctr"/>
                      <a:endParaRPr kumimoji="1" lang="ja-JP" altLang="en-US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ライト</a:t>
                      </a:r>
                      <a:endParaRPr kumimoji="1" lang="ja-JP" altLang="en-US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320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スタンダード</a:t>
                      </a:r>
                      <a:endParaRPr kumimoji="1" lang="ja-JP" altLang="en-US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プレミアム</a:t>
                      </a:r>
                      <a:endParaRPr kumimoji="1" lang="ja-JP" altLang="en-US" b="1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764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価格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solidFill>
                            <a:srgbClr val="E03208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1,000</a:t>
                      </a:r>
                      <a:r>
                        <a:rPr kumimoji="1" lang="ja-JP" altLang="en-US" sz="1200" smtClean="0">
                          <a:solidFill>
                            <a:srgbClr val="E03208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en-US" altLang="ja-JP" sz="1200" smtClean="0">
                          <a:solidFill>
                            <a:srgbClr val="E03208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smtClean="0">
                          <a:solidFill>
                            <a:srgbClr val="E03208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月額</a:t>
                      </a:r>
                      <a:r>
                        <a:rPr kumimoji="1" lang="en-US" altLang="ja-JP" sz="1200" smtClean="0">
                          <a:solidFill>
                            <a:srgbClr val="E03208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>
                        <a:solidFill>
                          <a:srgbClr val="E03208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2,000</a:t>
                      </a:r>
                      <a:r>
                        <a:rPr kumimoji="1" lang="ja-JP" altLang="en-US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en-US" altLang="ja-JP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月額</a:t>
                      </a:r>
                      <a:r>
                        <a:rPr kumimoji="1" lang="en-US" altLang="ja-JP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3,000</a:t>
                      </a:r>
                      <a:r>
                        <a:rPr kumimoji="1" lang="ja-JP" altLang="en-US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kumimoji="1" lang="en-US" altLang="ja-JP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月額</a:t>
                      </a:r>
                      <a:r>
                        <a:rPr kumimoji="1" lang="en-US" altLang="ja-JP" sz="12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容量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100GB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300GB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500GB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84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サーバー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Apache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Apache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Apache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転送量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50GB/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100GB/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200GB/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サポート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</a:t>
                      </a:r>
                      <a:endParaRPr kumimoji="1" lang="ja-JP" altLang="en-US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2020-06-01T02:26:22Z</dcterms:modified>
</cp:coreProperties>
</file>