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3208"/>
    <a:srgbClr val="E03253"/>
    <a:srgbClr val="007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>
      <p:cViewPr varScale="1">
        <p:scale>
          <a:sx n="106" d="100"/>
          <a:sy n="106" d="100"/>
        </p:scale>
        <p:origin x="46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8484" y="56841"/>
            <a:ext cx="3564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価格表</a:t>
            </a:r>
            <a:r>
              <a:rPr lang="en-US" altLang="ja-JP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01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007877"/>
              </p:ext>
            </p:extLst>
          </p:nvPr>
        </p:nvGraphicFramePr>
        <p:xfrm>
          <a:off x="542510" y="1274940"/>
          <a:ext cx="8820980" cy="45725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5245"/>
                <a:gridCol w="2205245"/>
                <a:gridCol w="2205245"/>
                <a:gridCol w="2205245"/>
              </a:tblGrid>
              <a:tr h="748262">
                <a:tc>
                  <a:txBody>
                    <a:bodyPr/>
                    <a:lstStyle/>
                    <a:p>
                      <a:pPr algn="ctr"/>
                      <a:endParaRPr kumimoji="1" lang="ja-JP" altLang="en-US" b="1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ライト</a:t>
                      </a:r>
                      <a:endParaRPr kumimoji="1" lang="ja-JP" altLang="en-US" b="1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320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スタンダード</a:t>
                      </a:r>
                      <a:endParaRPr kumimoji="1" lang="ja-JP" altLang="en-US" b="1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プレミアム</a:t>
                      </a:r>
                      <a:endParaRPr kumimoji="1" lang="ja-JP" altLang="en-US" b="1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7648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価格</a:t>
                      </a:r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smtClean="0">
                          <a:solidFill>
                            <a:srgbClr val="E03208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1,000</a:t>
                      </a:r>
                      <a:r>
                        <a:rPr kumimoji="1" lang="ja-JP" altLang="en-US" sz="1200" smtClean="0">
                          <a:solidFill>
                            <a:srgbClr val="E03208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  <a:r>
                        <a:rPr kumimoji="1" lang="en-US" altLang="ja-JP" sz="1200" smtClean="0">
                          <a:solidFill>
                            <a:srgbClr val="E03208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200" smtClean="0">
                          <a:solidFill>
                            <a:srgbClr val="E03208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月額</a:t>
                      </a:r>
                      <a:r>
                        <a:rPr kumimoji="1" lang="en-US" altLang="ja-JP" sz="1200" smtClean="0">
                          <a:solidFill>
                            <a:srgbClr val="E03208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>
                        <a:solidFill>
                          <a:srgbClr val="E03208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2,000</a:t>
                      </a:r>
                      <a:r>
                        <a:rPr kumimoji="1" lang="ja-JP" altLang="en-US" sz="120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  <a:r>
                        <a:rPr kumimoji="1" lang="en-US" altLang="ja-JP" sz="120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20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月額</a:t>
                      </a:r>
                      <a:r>
                        <a:rPr kumimoji="1" lang="en-US" altLang="ja-JP" sz="120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3,000</a:t>
                      </a:r>
                      <a:r>
                        <a:rPr kumimoji="1" lang="ja-JP" altLang="en-US" sz="120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  <a:r>
                        <a:rPr kumimoji="1" lang="en-US" altLang="ja-JP" sz="120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20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月額</a:t>
                      </a:r>
                      <a:r>
                        <a:rPr kumimoji="1" lang="en-US" altLang="ja-JP" sz="120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8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容量</a:t>
                      </a:r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100GB</a:t>
                      </a:r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300GB</a:t>
                      </a:r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500GB</a:t>
                      </a:r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84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Web</a:t>
                      </a:r>
                      <a:r>
                        <a:rPr kumimoji="1" lang="ja-JP" altLang="en-US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サーバー</a:t>
                      </a:r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Apache</a:t>
                      </a:r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Apache</a:t>
                      </a:r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Apache</a:t>
                      </a:r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8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転送量</a:t>
                      </a:r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50GB/</a:t>
                      </a:r>
                      <a:r>
                        <a:rPr kumimoji="1" lang="ja-JP" altLang="en-US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100GB/</a:t>
                      </a:r>
                      <a:r>
                        <a:rPr kumimoji="1" lang="ja-JP" altLang="en-US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200GB/</a:t>
                      </a:r>
                      <a:r>
                        <a:rPr kumimoji="1" lang="ja-JP" altLang="en-US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8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サポート</a:t>
                      </a:r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あり</a:t>
                      </a:r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2152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51</Words>
  <Application>Microsoft Office PowerPoint</Application>
  <PresentationFormat>A4 210 x 297 mm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2020-05-28T07:23:40Z</dcterms:created>
  <dcterms:modified xsi:type="dcterms:W3CDTF">2020-06-01T02:26:22Z</dcterms:modified>
</cp:coreProperties>
</file>