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9" d="100"/>
          <a:sy n="109" d="100"/>
        </p:scale>
        <p:origin x="450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700" y="2060848"/>
            <a:ext cx="5688632" cy="3790940"/>
          </a:xfrm>
          <a:prstGeom prst="rect">
            <a:avLst/>
          </a:prstGeom>
        </p:spPr>
      </p:pic>
      <p:sp>
        <p:nvSpPr>
          <p:cNvPr id="30" name="テキスト ボックス 29"/>
          <p:cNvSpPr txBox="1"/>
          <p:nvPr/>
        </p:nvSpPr>
        <p:spPr>
          <a:xfrm>
            <a:off x="7159275" y="108240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カメラ</a:t>
            </a:r>
            <a:endParaRPr kumimoji="1" lang="ja-JP" altLang="en-US" sz="1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44254" y="1275146"/>
            <a:ext cx="1044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虫メガネ</a:t>
            </a:r>
            <a:endParaRPr kumimoji="1" lang="ja-JP" altLang="en-US" sz="1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70565" y="2757831"/>
            <a:ext cx="1044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く</a:t>
            </a:r>
            <a:r>
              <a:rPr lang="ja-JP" altLang="en-US" sz="1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つ</a:t>
            </a:r>
            <a:endParaRPr kumimoji="1" lang="ja-JP" altLang="en-US" sz="1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229364" y="1429035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コーヒー</a:t>
            </a:r>
            <a:endParaRPr kumimoji="1" lang="ja-JP" altLang="en-US" sz="1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引き出し</a:t>
            </a:r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線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5" name="線吹き出し 2 4"/>
          <p:cNvSpPr/>
          <p:nvPr/>
        </p:nvSpPr>
        <p:spPr>
          <a:xfrm>
            <a:off x="6231048" y="752010"/>
            <a:ext cx="1926214" cy="1888094"/>
          </a:xfrm>
          <a:prstGeom prst="callout2">
            <a:avLst>
              <a:gd name="adj1" fmla="val 33337"/>
              <a:gd name="adj2" fmla="val 86323"/>
              <a:gd name="adj3" fmla="val 33337"/>
              <a:gd name="adj4" fmla="val 42449"/>
              <a:gd name="adj5" fmla="val 139491"/>
              <a:gd name="adj6" fmla="val -56197"/>
            </a:avLst>
          </a:prstGeom>
          <a:noFill/>
          <a:ln w="34925">
            <a:solidFill>
              <a:schemeClr val="tx1"/>
            </a:solidFill>
            <a:prstDash val="sysDash"/>
            <a:tailEnd type="oval"/>
          </a:ln>
          <a:effectLst>
            <a:glow rad="381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線吹き出し 2 22"/>
          <p:cNvSpPr/>
          <p:nvPr/>
        </p:nvSpPr>
        <p:spPr>
          <a:xfrm>
            <a:off x="7397253" y="1077112"/>
            <a:ext cx="1926214" cy="1941649"/>
          </a:xfrm>
          <a:prstGeom prst="callout2">
            <a:avLst>
              <a:gd name="adj1" fmla="val 33337"/>
              <a:gd name="adj2" fmla="val 86323"/>
              <a:gd name="adj3" fmla="val 33337"/>
              <a:gd name="adj4" fmla="val 42449"/>
              <a:gd name="adj5" fmla="val 139491"/>
              <a:gd name="adj6" fmla="val -56197"/>
            </a:avLst>
          </a:prstGeom>
          <a:noFill/>
          <a:ln w="34925">
            <a:solidFill>
              <a:schemeClr val="tx1"/>
            </a:solidFill>
            <a:prstDash val="sysDash"/>
            <a:tailEnd type="oval"/>
          </a:ln>
          <a:effectLst>
            <a:glow rad="381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線吹き出し 2 23"/>
          <p:cNvSpPr/>
          <p:nvPr/>
        </p:nvSpPr>
        <p:spPr>
          <a:xfrm rot="17700000">
            <a:off x="2377166" y="752010"/>
            <a:ext cx="973638" cy="1888094"/>
          </a:xfrm>
          <a:prstGeom prst="callout2">
            <a:avLst>
              <a:gd name="adj1" fmla="val -5097"/>
              <a:gd name="adj2" fmla="val 7871"/>
              <a:gd name="adj3" fmla="val 33337"/>
              <a:gd name="adj4" fmla="val 42449"/>
              <a:gd name="adj5" fmla="val 139491"/>
              <a:gd name="adj6" fmla="val -56197"/>
            </a:avLst>
          </a:prstGeom>
          <a:noFill/>
          <a:ln w="34925">
            <a:solidFill>
              <a:schemeClr val="tx1"/>
            </a:solidFill>
            <a:prstDash val="sysDash"/>
            <a:tailEnd type="oval"/>
          </a:ln>
          <a:effectLst>
            <a:glow rad="381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線吹き出し 2 24"/>
          <p:cNvSpPr/>
          <p:nvPr/>
        </p:nvSpPr>
        <p:spPr>
          <a:xfrm rot="17700000">
            <a:off x="1540675" y="2230022"/>
            <a:ext cx="973638" cy="1888094"/>
          </a:xfrm>
          <a:prstGeom prst="callout2">
            <a:avLst>
              <a:gd name="adj1" fmla="val -5097"/>
              <a:gd name="adj2" fmla="val 7871"/>
              <a:gd name="adj3" fmla="val 33337"/>
              <a:gd name="adj4" fmla="val 42449"/>
              <a:gd name="adj5" fmla="val 139491"/>
              <a:gd name="adj6" fmla="val -56197"/>
            </a:avLst>
          </a:prstGeom>
          <a:noFill/>
          <a:ln w="34925">
            <a:solidFill>
              <a:schemeClr val="tx1"/>
            </a:solidFill>
            <a:prstDash val="sysDash"/>
            <a:tailEnd type="oval"/>
          </a:ln>
          <a:effectLst>
            <a:glow rad="381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2020-05-28T07:13:05Z</dcterms:created>
  <dcterms:modified xsi:type="dcterms:W3CDTF">2020-06-01T00:27:29Z</dcterms:modified>
</cp:coreProperties>
</file>