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93" d="100"/>
          <a:sy n="93" d="100"/>
        </p:scale>
        <p:origin x="264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700" y="2060848"/>
            <a:ext cx="5688632" cy="3790940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7189682" y="1191740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カメラ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5343962" y="1483159"/>
            <a:ext cx="1692000" cy="2052228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  <a:headEnd type="oval"/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027200" y="1490400"/>
            <a:ext cx="905370" cy="0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2036770" y="1345629"/>
            <a:ext cx="1910426" cy="1975359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  <a:headEnd type="oval"/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208540" y="1032991"/>
            <a:ext cx="1044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虫メガネ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1216800" y="1350000"/>
            <a:ext cx="828230" cy="0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1568530" y="3320988"/>
            <a:ext cx="1473296" cy="1471304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  <a:headEnd type="oval"/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758490" y="3020182"/>
            <a:ext cx="1044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く</a:t>
            </a:r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</a:rPr>
              <a:t>つ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>
            <a:off x="784800" y="3322800"/>
            <a:ext cx="792000" cy="0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6361778" y="2960948"/>
            <a:ext cx="2070950" cy="883841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  <a:headEnd type="oval"/>
          </a:ln>
          <a:effectLst>
            <a:glow rad="38100">
              <a:schemeClr val="bg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409384" y="267291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コーヒー</a:t>
            </a:r>
            <a:endParaRPr kumimoji="1" lang="ja-JP" altLang="en-US" sz="1400" b="1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8427600" y="2962800"/>
            <a:ext cx="792000" cy="0"/>
          </a:xfrm>
          <a:prstGeom prst="line">
            <a:avLst/>
          </a:prstGeom>
          <a:ln w="349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08484" y="56841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引き出し</a:t>
            </a:r>
            <a:r>
              <a:rPr lang="ja-JP" altLang="en-US" sz="24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線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2020-05-28T07:13:05Z</dcterms:created>
  <dcterms:modified xsi:type="dcterms:W3CDTF">2020-06-01T00:35:51Z</dcterms:modified>
</cp:coreProperties>
</file>