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3" d="100"/>
          <a:sy n="103" d="100"/>
        </p:scale>
        <p:origin x="204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5000"/>
              </a:lnSpc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5025008" y="3497120"/>
            <a:ext cx="2637452" cy="18664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252700" y="3497120"/>
            <a:ext cx="2616496" cy="18664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25008" y="1520788"/>
            <a:ext cx="2643273" cy="18221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52699" y="1520787"/>
            <a:ext cx="2622317" cy="18221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08484" y="56841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グループ化の</a:t>
            </a:r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3584847" y="2154932"/>
            <a:ext cx="2685133" cy="2601357"/>
            <a:chOff x="3584847" y="2154932"/>
            <a:chExt cx="2685133" cy="2601357"/>
          </a:xfrm>
        </p:grpSpPr>
        <p:sp>
          <p:nvSpPr>
            <p:cNvPr id="3" name="円/楕円 2"/>
            <p:cNvSpPr/>
            <p:nvPr/>
          </p:nvSpPr>
          <p:spPr>
            <a:xfrm>
              <a:off x="3873000" y="2366098"/>
              <a:ext cx="2160000" cy="21602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 rot="2400000">
              <a:off x="5431750" y="3990866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 rot="5400000">
              <a:off x="4664968" y="2298948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 rot="9000000">
              <a:off x="5418589" y="2546942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 rot="5400000">
              <a:off x="4664968" y="4324241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9" name="角丸四角形 28"/>
            <p:cNvSpPr/>
            <p:nvPr/>
          </p:nvSpPr>
          <p:spPr>
            <a:xfrm rot="10800000">
              <a:off x="5693916" y="3284985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 rot="10800000">
              <a:off x="3584847" y="3284984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角丸四角形 30"/>
            <p:cNvSpPr/>
            <p:nvPr/>
          </p:nvSpPr>
          <p:spPr>
            <a:xfrm rot="9000000">
              <a:off x="3808116" y="3959823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2" name="角丸四角形 31"/>
            <p:cNvSpPr/>
            <p:nvPr/>
          </p:nvSpPr>
          <p:spPr>
            <a:xfrm rot="2400000">
              <a:off x="3914773" y="2552690"/>
              <a:ext cx="576064" cy="2880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smtClean="0">
                <a:solidFill>
                  <a:srgbClr val="0071BC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8" name="円/楕円 7"/>
          <p:cNvSpPr/>
          <p:nvPr/>
        </p:nvSpPr>
        <p:spPr>
          <a:xfrm>
            <a:off x="4387413" y="2889000"/>
            <a:ext cx="1080000" cy="1080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04728" y="1569630"/>
            <a:ext cx="72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01</a:t>
            </a:r>
            <a:endParaRPr kumimoji="1" lang="ja-JP" altLang="en-US" sz="3600" b="1" smtClean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89204" y="1569631"/>
            <a:ext cx="72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02</a:t>
            </a:r>
            <a:endParaRPr kumimoji="1" lang="ja-JP" altLang="en-US" sz="3600" b="1" smtClean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789204" y="3613845"/>
            <a:ext cx="72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03</a:t>
            </a:r>
            <a:endParaRPr kumimoji="1" lang="ja-JP" altLang="en-US" sz="3600" b="1" smtClean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04728" y="3613845"/>
            <a:ext cx="729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04</a:t>
            </a:r>
            <a:endParaRPr kumimoji="1" lang="ja-JP" altLang="en-US" sz="3600" b="1" smtClean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85850" y="2136147"/>
            <a:ext cx="162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の内容を入れていきます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978456" y="4207961"/>
            <a:ext cx="162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の内容を入れていきます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301746" y="2135362"/>
            <a:ext cx="162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の内容を入れていきます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96483" y="4207961"/>
            <a:ext cx="1621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ここ</a:t>
            </a:r>
            <a:r>
              <a:rPr lang="ja-JP" altLang="en-US" sz="1600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kumimoji="1" lang="ja-JP" altLang="en-US" sz="16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の内容を入れていきます</a:t>
            </a:r>
            <a:endParaRPr kumimoji="1" lang="ja-JP" altLang="en-US" sz="16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43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2020-05-28T07:28:04Z</dcterms:created>
  <dcterms:modified xsi:type="dcterms:W3CDTF">2020-06-01T09:13:54Z</dcterms:modified>
</cp:coreProperties>
</file>