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8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3" d="100"/>
          <a:sy n="103" d="100"/>
        </p:scale>
        <p:origin x="204" y="120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lnSpc>
                <a:spcPct val="125000"/>
              </a:lnSpc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2020/6/1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正方形/長方形 34"/>
          <p:cNvSpPr/>
          <p:nvPr/>
        </p:nvSpPr>
        <p:spPr>
          <a:xfrm>
            <a:off x="5025008" y="3497120"/>
            <a:ext cx="2637452" cy="186645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4" name="正方形/長方形 33"/>
          <p:cNvSpPr/>
          <p:nvPr/>
        </p:nvSpPr>
        <p:spPr>
          <a:xfrm>
            <a:off x="2252700" y="3497120"/>
            <a:ext cx="2616496" cy="186645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/>
          <p:cNvSpPr/>
          <p:nvPr/>
        </p:nvSpPr>
        <p:spPr>
          <a:xfrm>
            <a:off x="5025008" y="1520788"/>
            <a:ext cx="2643273" cy="1822196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252699" y="1520787"/>
            <a:ext cx="2622317" cy="182219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08484" y="56841"/>
            <a:ext cx="39964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グループ化の</a:t>
            </a:r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サンプル</a:t>
            </a:r>
            <a:r>
              <a:rPr lang="en-US" altLang="ja-JP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03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7" name="テキスト ボックス 1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  <p:grpSp>
        <p:nvGrpSpPr>
          <p:cNvPr id="11" name="グループ化 10"/>
          <p:cNvGrpSpPr/>
          <p:nvPr/>
        </p:nvGrpSpPr>
        <p:grpSpPr>
          <a:xfrm>
            <a:off x="3584847" y="2154932"/>
            <a:ext cx="2685133" cy="2601357"/>
            <a:chOff x="3584847" y="2154932"/>
            <a:chExt cx="2685133" cy="2601357"/>
          </a:xfrm>
        </p:grpSpPr>
        <p:sp>
          <p:nvSpPr>
            <p:cNvPr id="3" name="円/楕円 2"/>
            <p:cNvSpPr/>
            <p:nvPr/>
          </p:nvSpPr>
          <p:spPr>
            <a:xfrm>
              <a:off x="3873000" y="2366098"/>
              <a:ext cx="2160000" cy="216024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6" name="角丸四角形 5"/>
            <p:cNvSpPr/>
            <p:nvPr/>
          </p:nvSpPr>
          <p:spPr>
            <a:xfrm rot="2400000">
              <a:off x="5431750" y="3990866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6" name="角丸四角形 25"/>
            <p:cNvSpPr/>
            <p:nvPr/>
          </p:nvSpPr>
          <p:spPr>
            <a:xfrm rot="5400000">
              <a:off x="4664968" y="2298948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7" name="角丸四角形 26"/>
            <p:cNvSpPr/>
            <p:nvPr/>
          </p:nvSpPr>
          <p:spPr>
            <a:xfrm rot="9000000">
              <a:off x="5418589" y="2546942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8" name="角丸四角形 27"/>
            <p:cNvSpPr/>
            <p:nvPr/>
          </p:nvSpPr>
          <p:spPr>
            <a:xfrm rot="5400000">
              <a:off x="4664968" y="4324241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29" name="角丸四角形 28"/>
            <p:cNvSpPr/>
            <p:nvPr/>
          </p:nvSpPr>
          <p:spPr>
            <a:xfrm rot="10800000">
              <a:off x="5693916" y="3284985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0" name="角丸四角形 29"/>
            <p:cNvSpPr/>
            <p:nvPr/>
          </p:nvSpPr>
          <p:spPr>
            <a:xfrm rot="10800000">
              <a:off x="3584847" y="3284984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1" name="角丸四角形 30"/>
            <p:cNvSpPr/>
            <p:nvPr/>
          </p:nvSpPr>
          <p:spPr>
            <a:xfrm rot="9000000">
              <a:off x="3808116" y="3959823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  <p:sp>
          <p:nvSpPr>
            <p:cNvPr id="32" name="角丸四角形 31"/>
            <p:cNvSpPr/>
            <p:nvPr/>
          </p:nvSpPr>
          <p:spPr>
            <a:xfrm rot="2400000">
              <a:off x="3914773" y="2552690"/>
              <a:ext cx="576064" cy="288032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sz="1400" smtClean="0">
                <a:solidFill>
                  <a:srgbClr val="0071BC"/>
                </a:solidFill>
                <a:latin typeface="メイリオ" panose="020B0604030504040204" pitchFamily="50" charset="-128"/>
                <a:ea typeface="メイリオ" panose="020B0604030504040204" pitchFamily="50" charset="-128"/>
              </a:endParaRPr>
            </a:p>
          </p:txBody>
        </p:sp>
      </p:grpSp>
      <p:sp>
        <p:nvSpPr>
          <p:cNvPr id="8" name="円/楕円 7"/>
          <p:cNvSpPr/>
          <p:nvPr/>
        </p:nvSpPr>
        <p:spPr>
          <a:xfrm>
            <a:off x="4387413" y="2889000"/>
            <a:ext cx="1080000" cy="1080000"/>
          </a:xfrm>
          <a:prstGeom prst="ellips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smtClean="0">
              <a:solidFill>
                <a:srgbClr val="0071BC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504728" y="1569630"/>
            <a:ext cx="72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3600" b="1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01</a:t>
            </a:r>
            <a:endParaRPr kumimoji="1" lang="ja-JP" altLang="en-US" sz="3600" b="1" smtClean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6789204" y="1569631"/>
            <a:ext cx="72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02</a:t>
            </a:r>
            <a:endParaRPr kumimoji="1" lang="ja-JP" altLang="en-US" sz="3600" b="1" smtClean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6789204" y="3613845"/>
            <a:ext cx="72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03</a:t>
            </a:r>
            <a:endParaRPr kumimoji="1" lang="ja-JP" altLang="en-US" sz="3600" b="1" smtClean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2504728" y="3613845"/>
            <a:ext cx="7299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600" b="1" smtClean="0">
                <a:solidFill>
                  <a:schemeClr val="bg2">
                    <a:lumMod val="25000"/>
                  </a:schemeClr>
                </a:solidFill>
                <a:latin typeface="Segoe UI" panose="020B0502040204020203" pitchFamily="34" charset="0"/>
                <a:ea typeface="游ゴシック" panose="020B0400000000000000" pitchFamily="50" charset="-128"/>
                <a:cs typeface="Segoe UI" panose="020B0502040204020203" pitchFamily="34" charset="0"/>
              </a:rPr>
              <a:t>04</a:t>
            </a:r>
            <a:endParaRPr kumimoji="1" lang="ja-JP" altLang="en-US" sz="3600" b="1" smtClean="0">
              <a:solidFill>
                <a:schemeClr val="bg2">
                  <a:lumMod val="25000"/>
                </a:schemeClr>
              </a:solidFill>
              <a:latin typeface="Segoe UI" panose="020B0502040204020203" pitchFamily="34" charset="0"/>
              <a:ea typeface="游ゴシック" panose="020B0400000000000000" pitchFamily="50" charset="-128"/>
              <a:cs typeface="Segoe UI" panose="020B0502040204020203" pitchFamily="34" charset="0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5985850" y="2136147"/>
            <a:ext cx="162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の内容を入れていきます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5978456" y="4207961"/>
            <a:ext cx="162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の内容を入れていきます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2301746" y="2135362"/>
            <a:ext cx="162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の内容を入れていきます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2296483" y="4207961"/>
            <a:ext cx="162149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ここ</a:t>
            </a:r>
            <a:r>
              <a:rPr lang="ja-JP" altLang="en-US" sz="1600">
                <a:latin typeface="游ゴシック" panose="020B0400000000000000" pitchFamily="50" charset="-128"/>
                <a:ea typeface="游ゴシック" panose="020B0400000000000000" pitchFamily="50" charset="-128"/>
              </a:rPr>
              <a:t>に</a:t>
            </a:r>
            <a:r>
              <a:rPr kumimoji="1" lang="ja-JP" altLang="en-US" sz="16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の内容を入れていきます</a:t>
            </a:r>
            <a:endParaRPr kumimoji="1" lang="ja-JP" altLang="en-US" sz="16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821524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ユーザー定義 1">
      <a:majorFont>
        <a:latin typeface="Segoe UI"/>
        <a:ea typeface="メイリオ"/>
        <a:cs typeface=""/>
      </a:majorFont>
      <a:minorFont>
        <a:latin typeface="Segoe U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43</Words>
  <Application>Microsoft Office PowerPoint</Application>
  <PresentationFormat>A4 210 x 297 mm</PresentationFormat>
  <Paragraphs>10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メイリオ</vt:lpstr>
      <vt:lpstr>游ゴシック</vt:lpstr>
      <vt:lpstr>Arial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2020-05-28T07:28:04Z</dcterms:created>
  <dcterms:modified xsi:type="dcterms:W3CDTF">2020-06-01T09:13:54Z</dcterms:modified>
</cp:coreProperties>
</file>