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EC8"/>
    <a:srgbClr val="F5E7B3"/>
    <a:srgbClr val="FEF3E2"/>
    <a:srgbClr val="F5EFB2"/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>
        <p:scale>
          <a:sx n="110" d="100"/>
          <a:sy n="110" d="100"/>
        </p:scale>
        <p:origin x="264" y="1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グループ化のレイアウトサンプル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11036" y="2132856"/>
            <a:ext cx="2556284" cy="30502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11036" y="1700808"/>
            <a:ext cx="2556284" cy="43204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7733" y="1732166"/>
            <a:ext cx="1215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spc="18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設計</a:t>
            </a:r>
            <a:r>
              <a:rPr lang="ja-JP" altLang="en-US" b="1" spc="18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業務</a:t>
            </a:r>
            <a:endParaRPr kumimoji="1" lang="ja-JP" altLang="en-US" b="1" spc="18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727360" y="2132856"/>
            <a:ext cx="2556284" cy="30502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727360" y="1700808"/>
            <a:ext cx="2556284" cy="43204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402059" y="1732166"/>
            <a:ext cx="1206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spc="18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施工業務</a:t>
            </a:r>
            <a:endParaRPr kumimoji="1" lang="ja-JP" altLang="en-US" b="1" spc="180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643684" y="2132856"/>
            <a:ext cx="2556284" cy="3050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643684" y="1700808"/>
            <a:ext cx="2556284" cy="43204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138363" y="1732166"/>
            <a:ext cx="156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サービス業務</a:t>
            </a:r>
            <a:endParaRPr kumimoji="1" lang="ja-JP" altLang="en-US" b="1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009058" y="2378704"/>
            <a:ext cx="216024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467733" y="25335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spc="18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導入相談</a:t>
            </a:r>
            <a:endParaRPr kumimoji="1" lang="ja-JP" altLang="en-US" b="1" spc="18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009058" y="3220712"/>
            <a:ext cx="216024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364409" y="3360082"/>
            <a:ext cx="144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spc="18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提案書作成</a:t>
            </a:r>
            <a:endParaRPr kumimoji="1" lang="ja-JP" altLang="en-US" b="1" spc="18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995839" y="4062720"/>
            <a:ext cx="216024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472468" y="4202090"/>
            <a:ext cx="120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spc="18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見積作成</a:t>
            </a:r>
            <a:endParaRPr kumimoji="1" lang="ja-JP" altLang="en-US" b="1" spc="18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925382" y="2378704"/>
            <a:ext cx="216024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289359" y="2533546"/>
            <a:ext cx="144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spc="18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工程表作成</a:t>
            </a:r>
            <a:endParaRPr kumimoji="1" lang="ja-JP" altLang="en-US" b="1" spc="18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6841706" y="2378704"/>
            <a:ext cx="216024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309758" y="25335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spc="180">
                <a:latin typeface="游ゴシック" panose="020B0400000000000000" pitchFamily="50" charset="-128"/>
                <a:ea typeface="游ゴシック" panose="020B0400000000000000" pitchFamily="50" charset="-128"/>
              </a:rPr>
              <a:t>運用</a:t>
            </a:r>
            <a:r>
              <a:rPr kumimoji="1" lang="ja-JP" altLang="en-US" b="1" spc="18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相談</a:t>
            </a:r>
            <a:endParaRPr kumimoji="1" lang="ja-JP" altLang="en-US" b="1" spc="18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925382" y="3220489"/>
            <a:ext cx="216024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386025" y="3360082"/>
            <a:ext cx="1256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spc="18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安全管理</a:t>
            </a:r>
            <a:endParaRPr kumimoji="1" lang="ja-JP" altLang="en-US" b="1" spc="18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925382" y="4062720"/>
            <a:ext cx="216024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386025" y="4202313"/>
            <a:ext cx="1256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spc="18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現場施工</a:t>
            </a:r>
            <a:endParaRPr kumimoji="1" lang="ja-JP" altLang="en-US" b="1" spc="18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841706" y="3222816"/>
            <a:ext cx="216024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309758" y="337765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spc="18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保守対応</a:t>
            </a:r>
            <a:endParaRPr kumimoji="1" lang="ja-JP" altLang="en-US" b="1" spc="18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6841706" y="4059761"/>
            <a:ext cx="216024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309758" y="421460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spc="18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改善提案</a:t>
            </a:r>
            <a:endParaRPr kumimoji="1" lang="ja-JP" altLang="en-US" b="1" spc="18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34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2020-05-28T08:52:23Z</dcterms:created>
  <dcterms:modified xsi:type="dcterms:W3CDTF">2020-05-29T06:37:50Z</dcterms:modified>
</cp:coreProperties>
</file>