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EC8"/>
    <a:srgbClr val="F5E7B3"/>
    <a:srgbClr val="FEF3E2"/>
    <a:srgbClr val="F5EFB2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>
        <p:scale>
          <a:sx n="110" d="100"/>
          <a:sy n="110" d="100"/>
        </p:scale>
        <p:origin x="264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グループ化のレイアウトサンプル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1036" y="2132856"/>
            <a:ext cx="2556284" cy="30502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11036" y="1700808"/>
            <a:ext cx="2556284" cy="43204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7733" y="1732166"/>
            <a:ext cx="1215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8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設計</a:t>
            </a:r>
            <a:r>
              <a:rPr lang="ja-JP" altLang="en-US" b="1" spc="18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業務</a:t>
            </a:r>
            <a:endParaRPr kumimoji="1" lang="ja-JP" altLang="en-US" b="1" spc="18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27360" y="2132856"/>
            <a:ext cx="2556284" cy="3050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727360" y="1700808"/>
            <a:ext cx="2556284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02059" y="1732166"/>
            <a:ext cx="120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8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施工業務</a:t>
            </a:r>
            <a:endParaRPr kumimoji="1" lang="ja-JP" altLang="en-US" b="1" spc="18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43684" y="2132856"/>
            <a:ext cx="2556284" cy="3050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643684" y="1700808"/>
            <a:ext cx="2556284" cy="43204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38363" y="1732166"/>
            <a:ext cx="156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サービス業務</a:t>
            </a:r>
            <a:endParaRPr kumimoji="1" lang="ja-JP" altLang="en-US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09058" y="2378704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67733" y="25335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導入相談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009058" y="3220712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64409" y="3360082"/>
            <a:ext cx="144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提案書作成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995839" y="4062720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72468" y="4202090"/>
            <a:ext cx="12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見積作成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925382" y="2378704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289359" y="2533546"/>
            <a:ext cx="144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工程表作成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841706" y="2378704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09758" y="25335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80">
                <a:latin typeface="游ゴシック" panose="020B0400000000000000" pitchFamily="50" charset="-128"/>
                <a:ea typeface="游ゴシック" panose="020B0400000000000000" pitchFamily="50" charset="-128"/>
              </a:rPr>
              <a:t>運用</a:t>
            </a:r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925382" y="3220489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86025" y="3360082"/>
            <a:ext cx="125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安全管理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25382" y="4062720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86025" y="4202313"/>
            <a:ext cx="125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現場施工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841706" y="3222816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309758" y="33776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保守対応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841706" y="4059761"/>
            <a:ext cx="21602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09758" y="42146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8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改善提案</a:t>
            </a:r>
            <a:endParaRPr kumimoji="1" lang="ja-JP" altLang="en-US" b="1" spc="18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2020-05-29T06:37:50Z</dcterms:modified>
</cp:coreProperties>
</file>