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EC8"/>
    <a:srgbClr val="F5E7B3"/>
    <a:srgbClr val="FEF3E2"/>
    <a:srgbClr val="F5EFB2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4" d="100"/>
          <a:sy n="104" d="100"/>
        </p:scale>
        <p:origin x="462" y="1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グループ化の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0356" y="1305086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開催場所</a:t>
            </a:r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0356" y="1712185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b="1" spc="5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期間</a:t>
            </a:r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0356" y="2119284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募集人数</a:t>
            </a:r>
            <a:endParaRPr kumimoji="1" lang="ja-JP" altLang="en-US" spc="2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5210" y="2526383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応募資格</a:t>
            </a:r>
            <a:endParaRPr kumimoji="1" lang="ja-JP" altLang="en-US" b="1" spc="2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90356" y="3320759"/>
            <a:ext cx="8928992" cy="2433117"/>
          </a:xfrm>
          <a:prstGeom prst="roundRect">
            <a:avLst/>
          </a:prstGeom>
          <a:solidFill>
            <a:srgbClr val="F8EEC8"/>
          </a:solidFill>
          <a:ln>
            <a:solidFill>
              <a:srgbClr val="F5E7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4648" y="1305086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福岡国際センター</a:t>
            </a:r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84648" y="1712185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令和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２年５月１０日～令和２年５月１５日</a:t>
            </a:r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84648" y="211928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１００名</a:t>
            </a:r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84648" y="2526383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１８歳～５０歳までの男女</a:t>
            </a:r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6218" y="3585890"/>
            <a:ext cx="2174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協賛企業・団体</a:t>
            </a:r>
            <a:endParaRPr kumimoji="1" lang="ja-JP" altLang="en-US" b="1" spc="2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36218" y="5307163"/>
            <a:ext cx="8007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200" smtClean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協賛企業は随時募集しております。お気軽にお問い合わせください。</a:t>
            </a:r>
            <a:endParaRPr kumimoji="1" lang="ja-JP" altLang="en-US" sz="1600" b="1" spc="200" smtClean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36218" y="3994960"/>
            <a:ext cx="8259094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株式会社サンプル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工業 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／ 株式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サンプル商会 ／サンプル商会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</a:t>
            </a:r>
            <a:endParaRPr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 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／ 株式会社サンプル商会 ／サンプル商会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 ／サンプル市役所</a:t>
            </a:r>
            <a:endParaRPr lang="en-US" altLang="ja-JP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株式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サンプル１ 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／ 株式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会社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サンプル２ 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／</a:t>
            </a:r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サンプル３株式会社 ／サンプル商工会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105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2020-05-29T06:20:56Z</dcterms:modified>
</cp:coreProperties>
</file>