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8484" y="56841"/>
            <a:ext cx="3159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袋文字サンプル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/>
          <a:stretch/>
        </p:blipFill>
        <p:spPr>
          <a:xfrm>
            <a:off x="0" y="570757"/>
            <a:ext cx="9906000" cy="597313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869645" y="1364563"/>
            <a:ext cx="6354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>
                <a:ln w="57150">
                  <a:solidFill>
                    <a:srgbClr val="0071BC"/>
                  </a:solidFill>
                </a:ln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青く透明</a:t>
            </a:r>
            <a:r>
              <a:rPr lang="ja-JP" altLang="en-US" sz="4800" b="1" smtClean="0">
                <a:ln w="57150">
                  <a:solidFill>
                    <a:srgbClr val="0071BC"/>
                  </a:solidFill>
                </a:ln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な神秘</a:t>
            </a:r>
            <a:r>
              <a:rPr lang="ja-JP" altLang="en-US" sz="4800" b="1">
                <a:ln w="57150">
                  <a:solidFill>
                    <a:srgbClr val="0071BC"/>
                  </a:solidFill>
                </a:ln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の海へ</a:t>
            </a:r>
            <a:endParaRPr kumimoji="1" lang="ja-JP" altLang="en-US" sz="4800" b="1" smtClean="0">
              <a:ln w="57150">
                <a:solidFill>
                  <a:srgbClr val="0071BC"/>
                </a:solidFill>
              </a:ln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69644" y="1356819"/>
            <a:ext cx="6354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青く透明</a:t>
            </a:r>
            <a:r>
              <a:rPr lang="ja-JP" altLang="en-US" sz="48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な神秘</a:t>
            </a:r>
            <a:r>
              <a:rPr lang="ja-JP" altLang="en-US" sz="4800" b="1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の海へ</a:t>
            </a:r>
            <a:endParaRPr kumimoji="1" lang="ja-JP" altLang="en-US" sz="4800" b="1" smtClean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264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2020-05-28T07:03:07Z</dcterms:created>
  <dcterms:modified xsi:type="dcterms:W3CDTF">2020-06-01T08:49:50Z</dcterms:modified>
</cp:coreProperties>
</file>