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08484" y="56841"/>
            <a:ext cx="3159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袋文字</a:t>
            </a:r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サンプル</a:t>
            </a:r>
            <a:r>
              <a:rPr lang="en-US" altLang="ja-JP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02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1"/>
          <a:stretch/>
        </p:blipFill>
        <p:spPr>
          <a:xfrm>
            <a:off x="0" y="570757"/>
            <a:ext cx="9906000" cy="5973130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1967196" y="1292961"/>
            <a:ext cx="7093753" cy="830997"/>
          </a:xfrm>
          <a:prstGeom prst="rect">
            <a:avLst/>
          </a:prstGeom>
          <a:noFill/>
          <a:effectLst>
            <a:glow>
              <a:schemeClr val="bg1"/>
            </a:glow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ja-JP" altLang="en-US" sz="4800" b="1">
                <a:ln w="28575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66700">
                    <a:schemeClr val="bg1">
                      <a:alpha val="69000"/>
                    </a:schemeClr>
                  </a:glo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青く</a:t>
            </a:r>
            <a:r>
              <a:rPr lang="ja-JP" altLang="en-US" sz="4800" b="1">
                <a:ln w="28575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66700">
                    <a:schemeClr val="bg1">
                      <a:alpha val="69000"/>
                    </a:schemeClr>
                  </a:glo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透明</a:t>
            </a:r>
            <a:r>
              <a:rPr lang="ja-JP" altLang="en-US" sz="4800" b="1" smtClean="0">
                <a:ln w="28575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66700">
                    <a:schemeClr val="bg1">
                      <a:alpha val="69000"/>
                    </a:schemeClr>
                  </a:glo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な神秘</a:t>
            </a:r>
            <a:r>
              <a:rPr lang="ja-JP" altLang="en-US" sz="4800" b="1">
                <a:ln w="28575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66700">
                    <a:schemeClr val="bg1">
                      <a:alpha val="69000"/>
                    </a:schemeClr>
                  </a:glo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の海へ</a:t>
            </a:r>
            <a:endParaRPr kumimoji="1" lang="ja-JP" altLang="en-US" sz="4800" b="1" smtClean="0">
              <a:ln w="28575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266700">
                  <a:schemeClr val="bg1">
                    <a:alpha val="69000"/>
                  </a:schemeClr>
                </a:glo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67196" y="1300705"/>
            <a:ext cx="63541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>
                <a:solidFill>
                  <a:schemeClr val="bg2">
                    <a:lumMod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青く</a:t>
            </a:r>
            <a:r>
              <a:rPr lang="ja-JP" altLang="en-US" sz="4800" b="1">
                <a:solidFill>
                  <a:schemeClr val="bg2">
                    <a:lumMod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透明</a:t>
            </a:r>
            <a:r>
              <a:rPr lang="ja-JP" altLang="en-US" sz="4800" b="1" smtClean="0">
                <a:solidFill>
                  <a:schemeClr val="bg2">
                    <a:lumMod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な神秘</a:t>
            </a:r>
            <a:r>
              <a:rPr lang="ja-JP" altLang="en-US" sz="4800" b="1">
                <a:solidFill>
                  <a:schemeClr val="bg2">
                    <a:lumMod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の海へ</a:t>
            </a:r>
            <a:endParaRPr kumimoji="1" lang="ja-JP" altLang="en-US" sz="4800" b="1" smtClean="0">
              <a:solidFill>
                <a:schemeClr val="bg2">
                  <a:lumMod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264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25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2020-05-28T07:03:07Z</dcterms:created>
  <dcterms:modified xsi:type="dcterms:W3CDTF">2020-06-01T08:34:15Z</dcterms:modified>
</cp:coreProperties>
</file>