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99" d="100"/>
          <a:sy n="99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プレースホルダー 7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テキスト ボックス 2"/>
          <p:cNvSpPr txBox="1"/>
          <p:nvPr/>
        </p:nvSpPr>
        <p:spPr>
          <a:xfrm>
            <a:off x="1906148" y="3110258"/>
            <a:ext cx="6764756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575">
                <a:ln w="152400">
                  <a:solidFill>
                    <a:schemeClr val="bg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パワーポイントで袋</a:t>
            </a:r>
            <a:r>
              <a:rPr lang="ja-JP" altLang="en-US" sz="3575">
                <a:ln w="152400">
                  <a:solidFill>
                    <a:schemeClr val="bg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文字</a:t>
            </a:r>
            <a:r>
              <a:rPr lang="ja-JP" altLang="en-US" sz="3575">
                <a:ln w="152400">
                  <a:solidFill>
                    <a:schemeClr val="bg1"/>
                  </a:solidFill>
                </a:ln>
                <a:latin typeface="游ゴシック" panose="020B0400000000000000" pitchFamily="50" charset="-128"/>
                <a:ea typeface="游ゴシック" panose="020B0400000000000000" pitchFamily="50" charset="-128"/>
              </a:rPr>
              <a:t>の例</a:t>
            </a:r>
            <a:endParaRPr lang="ja-JP" altLang="en-US" sz="3575">
              <a:ln w="152400">
                <a:solidFill>
                  <a:schemeClr val="bg1"/>
                </a:solidFill>
              </a:ln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06146" y="3107757"/>
            <a:ext cx="6764756" cy="642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5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パワーポイントで袋</a:t>
            </a:r>
            <a:r>
              <a:rPr lang="ja-JP" altLang="en-US" sz="35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文字</a:t>
            </a:r>
            <a:r>
              <a:rPr lang="ja-JP" altLang="en-US" sz="357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の例</a:t>
            </a:r>
            <a:endParaRPr lang="ja-JP" altLang="en-US" sz="3575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8484" y="56841"/>
            <a:ext cx="31596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袋文字サンプル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94264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</Words>
  <Application>Microsoft Office PowerPoint</Application>
  <PresentationFormat>A4 210 x 297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2020-05-28T07:03:07Z</dcterms:created>
  <dcterms:modified xsi:type="dcterms:W3CDTF">2020-05-28T07:03:25Z</dcterms:modified>
</cp:coreProperties>
</file>