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99" d="100"/>
          <a:sy n="99" d="100"/>
        </p:scale>
        <p:origin x="1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プレースホルダー 7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テキスト ボックス 2"/>
          <p:cNvSpPr txBox="1"/>
          <p:nvPr/>
        </p:nvSpPr>
        <p:spPr>
          <a:xfrm>
            <a:off x="1906148" y="3110258"/>
            <a:ext cx="6764756" cy="642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575">
                <a:ln w="152400">
                  <a:solidFill>
                    <a:schemeClr val="bg1"/>
                  </a:solidFill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パワーポイントで袋</a:t>
            </a:r>
            <a:r>
              <a:rPr lang="ja-JP" altLang="en-US" sz="3575">
                <a:ln w="152400">
                  <a:solidFill>
                    <a:schemeClr val="bg1"/>
                  </a:solidFill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文字</a:t>
            </a:r>
            <a:r>
              <a:rPr lang="ja-JP" altLang="en-US" sz="3575">
                <a:ln w="152400">
                  <a:solidFill>
                    <a:schemeClr val="bg1"/>
                  </a:solidFill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の例</a:t>
            </a:r>
            <a:endParaRPr lang="ja-JP" altLang="en-US" sz="3575">
              <a:ln w="152400">
                <a:solidFill>
                  <a:schemeClr val="bg1"/>
                </a:solidFill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06146" y="3107757"/>
            <a:ext cx="6764756" cy="642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575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パワーポイントで袋</a:t>
            </a:r>
            <a:r>
              <a:rPr lang="ja-JP" altLang="en-US" sz="3575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文字</a:t>
            </a:r>
            <a:r>
              <a:rPr lang="ja-JP" altLang="en-US" sz="3575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の例</a:t>
            </a:r>
            <a:endParaRPr lang="ja-JP" altLang="en-US" sz="35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8484" y="56841"/>
            <a:ext cx="3159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袋文字サンプル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942644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22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2020-05-28T07:03:07Z</dcterms:created>
  <dcterms:modified xsi:type="dcterms:W3CDTF">2020-05-28T07:03:25Z</dcterms:modified>
</cp:coreProperties>
</file>