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3B"/>
    <a:srgbClr val="0071BC"/>
    <a:srgbClr val="EE6167"/>
    <a:srgbClr val="1E8CD7"/>
    <a:srgbClr val="95C94D"/>
    <a:srgbClr val="4A206A"/>
    <a:srgbClr val="E73E45"/>
    <a:srgbClr val="A32326"/>
    <a:srgbClr val="2F5597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114" y="1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879028" y="1402306"/>
            <a:ext cx="1800200" cy="1800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</a:t>
            </a:r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図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のレイアウトサンプル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44383" y="1852306"/>
            <a:ext cx="1069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STEP1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44383" y="2269491"/>
            <a:ext cx="1069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sp>
        <p:nvSpPr>
          <p:cNvPr id="2" name="山形 1"/>
          <p:cNvSpPr/>
          <p:nvPr/>
        </p:nvSpPr>
        <p:spPr>
          <a:xfrm>
            <a:off x="826593" y="4428684"/>
            <a:ext cx="2085090" cy="360040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STEP1</a:t>
            </a:r>
            <a:endParaRPr kumimoji="1" lang="ja-JP" altLang="en-US" sz="14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山形 20"/>
          <p:cNvSpPr/>
          <p:nvPr/>
        </p:nvSpPr>
        <p:spPr>
          <a:xfrm>
            <a:off x="2911683" y="4428684"/>
            <a:ext cx="2085090" cy="360040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STEP2</a:t>
            </a:r>
            <a:endParaRPr lang="ja-JP" altLang="en-US" sz="1400" b="1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山形 21"/>
          <p:cNvSpPr/>
          <p:nvPr/>
        </p:nvSpPr>
        <p:spPr>
          <a:xfrm>
            <a:off x="4996773" y="4428637"/>
            <a:ext cx="2085090" cy="360040"/>
          </a:xfrm>
          <a:prstGeom prst="chevron">
            <a:avLst/>
          </a:prstGeom>
          <a:solidFill>
            <a:srgbClr val="FBB03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STEP3</a:t>
            </a:r>
            <a:endParaRPr lang="ja-JP" altLang="en-US" sz="1400" b="1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山形 22"/>
          <p:cNvSpPr/>
          <p:nvPr/>
        </p:nvSpPr>
        <p:spPr>
          <a:xfrm>
            <a:off x="7041232" y="4423819"/>
            <a:ext cx="2085090" cy="360040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STEP4</a:t>
            </a:r>
            <a:endParaRPr lang="ja-JP" altLang="en-US" sz="1400" b="1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2894345" y="1892751"/>
            <a:ext cx="1800200" cy="1800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54180" y="2302306"/>
            <a:ext cx="1069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STEP2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254180" y="2719491"/>
            <a:ext cx="1069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sp>
        <p:nvSpPr>
          <p:cNvPr id="40" name="円/楕円 39"/>
          <p:cNvSpPr/>
          <p:nvPr/>
        </p:nvSpPr>
        <p:spPr>
          <a:xfrm>
            <a:off x="5133698" y="1079155"/>
            <a:ext cx="1800200" cy="180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497011" y="1548711"/>
            <a:ext cx="1069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STEP3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497011" y="1965896"/>
            <a:ext cx="1069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sp>
        <p:nvSpPr>
          <p:cNvPr id="43" name="円/楕円 42"/>
          <p:cNvSpPr/>
          <p:nvPr/>
        </p:nvSpPr>
        <p:spPr>
          <a:xfrm>
            <a:off x="7160027" y="2086268"/>
            <a:ext cx="1800200" cy="180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539889" y="2533138"/>
            <a:ext cx="1069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STEP4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539889" y="2950323"/>
            <a:ext cx="1069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cxnSp>
        <p:nvCxnSpPr>
          <p:cNvPr id="13" name="直線コネクタ 12"/>
          <p:cNvCxnSpPr>
            <a:stCxn id="2" idx="0"/>
          </p:cNvCxnSpPr>
          <p:nvPr/>
        </p:nvCxnSpPr>
        <p:spPr>
          <a:xfrm flipV="1">
            <a:off x="1779128" y="3119601"/>
            <a:ext cx="5520" cy="130908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3836876" y="3708387"/>
            <a:ext cx="0" cy="728725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6033798" y="2881564"/>
            <a:ext cx="0" cy="15195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8049344" y="3855551"/>
            <a:ext cx="0" cy="5815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23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2020-06-16T13:02:01Z</dcterms:modified>
</cp:coreProperties>
</file>