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BC"/>
    <a:srgbClr val="EE6167"/>
    <a:srgbClr val="1E8CD7"/>
    <a:srgbClr val="95C94D"/>
    <a:srgbClr val="FBB03B"/>
    <a:srgbClr val="4A206A"/>
    <a:srgbClr val="E73E45"/>
    <a:srgbClr val="A32326"/>
    <a:srgbClr val="2F5597"/>
    <a:srgbClr val="3857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116" d="100"/>
          <a:sy n="116" d="100"/>
        </p:scale>
        <p:origin x="936" y="13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ホームベース 2"/>
          <p:cNvSpPr/>
          <p:nvPr/>
        </p:nvSpPr>
        <p:spPr>
          <a:xfrm>
            <a:off x="1094823" y="2060848"/>
            <a:ext cx="2196244" cy="1404156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08484" y="56841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フロー図のレイアウトサンプル</a:t>
            </a:r>
            <a:r>
              <a:rPr lang="en-US" altLang="ja-JP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13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>
            <a:off x="1103714" y="3699923"/>
            <a:ext cx="1671707" cy="0"/>
          </a:xfrm>
          <a:prstGeom prst="straightConnector1">
            <a:avLst/>
          </a:prstGeom>
          <a:ln w="101600">
            <a:solidFill>
              <a:srgbClr val="0071BC"/>
            </a:solidFill>
            <a:headEnd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1387082" y="2199247"/>
            <a:ext cx="12707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smtClean="0">
                <a:solidFill>
                  <a:schemeClr val="bg1"/>
                </a:solidFill>
                <a:latin typeface="Segoe UI" panose="020B0502040204020203" pitchFamily="34" charset="0"/>
                <a:ea typeface="游ゴシック" panose="020B0400000000000000" pitchFamily="50" charset="-128"/>
                <a:cs typeface="Segoe UI" panose="020B0502040204020203" pitchFamily="34" charset="0"/>
              </a:rPr>
              <a:t>STEP1</a:t>
            </a:r>
            <a:endParaRPr kumimoji="1" lang="ja-JP" altLang="en-US" sz="2400" b="1" smtClean="0">
              <a:solidFill>
                <a:schemeClr val="bg1"/>
              </a:solidFill>
              <a:latin typeface="Segoe UI" panose="020B0502040204020203" pitchFamily="34" charset="0"/>
              <a:ea typeface="游ゴシック" panose="020B0400000000000000" pitchFamily="50" charset="-128"/>
              <a:cs typeface="Segoe UI" panose="020B0502040204020203" pitchFamily="34" charset="0"/>
            </a:endParaRPr>
          </a:p>
        </p:txBody>
      </p:sp>
      <p:sp>
        <p:nvSpPr>
          <p:cNvPr id="29" name="ホームベース 28"/>
          <p:cNvSpPr/>
          <p:nvPr/>
        </p:nvSpPr>
        <p:spPr>
          <a:xfrm>
            <a:off x="2775421" y="2060848"/>
            <a:ext cx="2387654" cy="1404156"/>
          </a:xfrm>
          <a:custGeom>
            <a:avLst/>
            <a:gdLst>
              <a:gd name="connsiteX0" fmla="*/ 0 w 2196244"/>
              <a:gd name="connsiteY0" fmla="*/ 0 h 1404156"/>
              <a:gd name="connsiteX1" fmla="*/ 1494166 w 2196244"/>
              <a:gd name="connsiteY1" fmla="*/ 0 h 1404156"/>
              <a:gd name="connsiteX2" fmla="*/ 2196244 w 2196244"/>
              <a:gd name="connsiteY2" fmla="*/ 702078 h 1404156"/>
              <a:gd name="connsiteX3" fmla="*/ 1494166 w 2196244"/>
              <a:gd name="connsiteY3" fmla="*/ 1404156 h 1404156"/>
              <a:gd name="connsiteX4" fmla="*/ 0 w 2196244"/>
              <a:gd name="connsiteY4" fmla="*/ 1404156 h 1404156"/>
              <a:gd name="connsiteX5" fmla="*/ 0 w 2196244"/>
              <a:gd name="connsiteY5" fmla="*/ 0 h 1404156"/>
              <a:gd name="connsiteX0" fmla="*/ 0 w 2196244"/>
              <a:gd name="connsiteY0" fmla="*/ 0 h 1404156"/>
              <a:gd name="connsiteX1" fmla="*/ 12606 w 2196244"/>
              <a:gd name="connsiteY1" fmla="*/ 13765 h 1404156"/>
              <a:gd name="connsiteX2" fmla="*/ 1494166 w 2196244"/>
              <a:gd name="connsiteY2" fmla="*/ 0 h 1404156"/>
              <a:gd name="connsiteX3" fmla="*/ 2196244 w 2196244"/>
              <a:gd name="connsiteY3" fmla="*/ 702078 h 1404156"/>
              <a:gd name="connsiteX4" fmla="*/ 1494166 w 2196244"/>
              <a:gd name="connsiteY4" fmla="*/ 1404156 h 1404156"/>
              <a:gd name="connsiteX5" fmla="*/ 0 w 2196244"/>
              <a:gd name="connsiteY5" fmla="*/ 1404156 h 1404156"/>
              <a:gd name="connsiteX6" fmla="*/ 0 w 2196244"/>
              <a:gd name="connsiteY6" fmla="*/ 0 h 1404156"/>
              <a:gd name="connsiteX0" fmla="*/ 0 w 2215097"/>
              <a:gd name="connsiteY0" fmla="*/ 697583 h 1404156"/>
              <a:gd name="connsiteX1" fmla="*/ 31459 w 2215097"/>
              <a:gd name="connsiteY1" fmla="*/ 13765 h 1404156"/>
              <a:gd name="connsiteX2" fmla="*/ 1513019 w 2215097"/>
              <a:gd name="connsiteY2" fmla="*/ 0 h 1404156"/>
              <a:gd name="connsiteX3" fmla="*/ 2215097 w 2215097"/>
              <a:gd name="connsiteY3" fmla="*/ 702078 h 1404156"/>
              <a:gd name="connsiteX4" fmla="*/ 1513019 w 2215097"/>
              <a:gd name="connsiteY4" fmla="*/ 1404156 h 1404156"/>
              <a:gd name="connsiteX5" fmla="*/ 18853 w 2215097"/>
              <a:gd name="connsiteY5" fmla="*/ 1404156 h 1404156"/>
              <a:gd name="connsiteX6" fmla="*/ 0 w 2215097"/>
              <a:gd name="connsiteY6" fmla="*/ 697583 h 1404156"/>
              <a:gd name="connsiteX0" fmla="*/ 659877 w 2196244"/>
              <a:gd name="connsiteY0" fmla="*/ 697583 h 1404156"/>
              <a:gd name="connsiteX1" fmla="*/ 12606 w 2196244"/>
              <a:gd name="connsiteY1" fmla="*/ 13765 h 1404156"/>
              <a:gd name="connsiteX2" fmla="*/ 1494166 w 2196244"/>
              <a:gd name="connsiteY2" fmla="*/ 0 h 1404156"/>
              <a:gd name="connsiteX3" fmla="*/ 2196244 w 2196244"/>
              <a:gd name="connsiteY3" fmla="*/ 702078 h 1404156"/>
              <a:gd name="connsiteX4" fmla="*/ 1494166 w 2196244"/>
              <a:gd name="connsiteY4" fmla="*/ 1404156 h 1404156"/>
              <a:gd name="connsiteX5" fmla="*/ 0 w 2196244"/>
              <a:gd name="connsiteY5" fmla="*/ 1404156 h 1404156"/>
              <a:gd name="connsiteX6" fmla="*/ 659877 w 2196244"/>
              <a:gd name="connsiteY6" fmla="*/ 697583 h 1404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96244" h="1404156">
                <a:moveTo>
                  <a:pt x="659877" y="697583"/>
                </a:moveTo>
                <a:lnTo>
                  <a:pt x="12606" y="13765"/>
                </a:lnTo>
                <a:lnTo>
                  <a:pt x="1494166" y="0"/>
                </a:lnTo>
                <a:lnTo>
                  <a:pt x="2196244" y="702078"/>
                </a:lnTo>
                <a:lnTo>
                  <a:pt x="1494166" y="1404156"/>
                </a:lnTo>
                <a:lnTo>
                  <a:pt x="0" y="1404156"/>
                </a:lnTo>
                <a:lnTo>
                  <a:pt x="659877" y="697583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ホームベース 28"/>
          <p:cNvSpPr/>
          <p:nvPr/>
        </p:nvSpPr>
        <p:spPr>
          <a:xfrm>
            <a:off x="4664968" y="2060848"/>
            <a:ext cx="2412668" cy="1404156"/>
          </a:xfrm>
          <a:custGeom>
            <a:avLst/>
            <a:gdLst>
              <a:gd name="connsiteX0" fmla="*/ 0 w 2196244"/>
              <a:gd name="connsiteY0" fmla="*/ 0 h 1404156"/>
              <a:gd name="connsiteX1" fmla="*/ 1494166 w 2196244"/>
              <a:gd name="connsiteY1" fmla="*/ 0 h 1404156"/>
              <a:gd name="connsiteX2" fmla="*/ 2196244 w 2196244"/>
              <a:gd name="connsiteY2" fmla="*/ 702078 h 1404156"/>
              <a:gd name="connsiteX3" fmla="*/ 1494166 w 2196244"/>
              <a:gd name="connsiteY3" fmla="*/ 1404156 h 1404156"/>
              <a:gd name="connsiteX4" fmla="*/ 0 w 2196244"/>
              <a:gd name="connsiteY4" fmla="*/ 1404156 h 1404156"/>
              <a:gd name="connsiteX5" fmla="*/ 0 w 2196244"/>
              <a:gd name="connsiteY5" fmla="*/ 0 h 1404156"/>
              <a:gd name="connsiteX0" fmla="*/ 0 w 2196244"/>
              <a:gd name="connsiteY0" fmla="*/ 0 h 1404156"/>
              <a:gd name="connsiteX1" fmla="*/ 12606 w 2196244"/>
              <a:gd name="connsiteY1" fmla="*/ 13765 h 1404156"/>
              <a:gd name="connsiteX2" fmla="*/ 1494166 w 2196244"/>
              <a:gd name="connsiteY2" fmla="*/ 0 h 1404156"/>
              <a:gd name="connsiteX3" fmla="*/ 2196244 w 2196244"/>
              <a:gd name="connsiteY3" fmla="*/ 702078 h 1404156"/>
              <a:gd name="connsiteX4" fmla="*/ 1494166 w 2196244"/>
              <a:gd name="connsiteY4" fmla="*/ 1404156 h 1404156"/>
              <a:gd name="connsiteX5" fmla="*/ 0 w 2196244"/>
              <a:gd name="connsiteY5" fmla="*/ 1404156 h 1404156"/>
              <a:gd name="connsiteX6" fmla="*/ 0 w 2196244"/>
              <a:gd name="connsiteY6" fmla="*/ 0 h 1404156"/>
              <a:gd name="connsiteX0" fmla="*/ 0 w 2215097"/>
              <a:gd name="connsiteY0" fmla="*/ 697583 h 1404156"/>
              <a:gd name="connsiteX1" fmla="*/ 31459 w 2215097"/>
              <a:gd name="connsiteY1" fmla="*/ 13765 h 1404156"/>
              <a:gd name="connsiteX2" fmla="*/ 1513019 w 2215097"/>
              <a:gd name="connsiteY2" fmla="*/ 0 h 1404156"/>
              <a:gd name="connsiteX3" fmla="*/ 2215097 w 2215097"/>
              <a:gd name="connsiteY3" fmla="*/ 702078 h 1404156"/>
              <a:gd name="connsiteX4" fmla="*/ 1513019 w 2215097"/>
              <a:gd name="connsiteY4" fmla="*/ 1404156 h 1404156"/>
              <a:gd name="connsiteX5" fmla="*/ 18853 w 2215097"/>
              <a:gd name="connsiteY5" fmla="*/ 1404156 h 1404156"/>
              <a:gd name="connsiteX6" fmla="*/ 0 w 2215097"/>
              <a:gd name="connsiteY6" fmla="*/ 697583 h 1404156"/>
              <a:gd name="connsiteX0" fmla="*/ 659877 w 2196244"/>
              <a:gd name="connsiteY0" fmla="*/ 697583 h 1404156"/>
              <a:gd name="connsiteX1" fmla="*/ 12606 w 2196244"/>
              <a:gd name="connsiteY1" fmla="*/ 13765 h 1404156"/>
              <a:gd name="connsiteX2" fmla="*/ 1494166 w 2196244"/>
              <a:gd name="connsiteY2" fmla="*/ 0 h 1404156"/>
              <a:gd name="connsiteX3" fmla="*/ 2196244 w 2196244"/>
              <a:gd name="connsiteY3" fmla="*/ 702078 h 1404156"/>
              <a:gd name="connsiteX4" fmla="*/ 1494166 w 2196244"/>
              <a:gd name="connsiteY4" fmla="*/ 1404156 h 1404156"/>
              <a:gd name="connsiteX5" fmla="*/ 0 w 2196244"/>
              <a:gd name="connsiteY5" fmla="*/ 1404156 h 1404156"/>
              <a:gd name="connsiteX6" fmla="*/ 659877 w 2196244"/>
              <a:gd name="connsiteY6" fmla="*/ 697583 h 1404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96244" h="1404156">
                <a:moveTo>
                  <a:pt x="659877" y="697583"/>
                </a:moveTo>
                <a:lnTo>
                  <a:pt x="12606" y="13765"/>
                </a:lnTo>
                <a:lnTo>
                  <a:pt x="1494166" y="0"/>
                </a:lnTo>
                <a:lnTo>
                  <a:pt x="2196244" y="702078"/>
                </a:lnTo>
                <a:lnTo>
                  <a:pt x="1494166" y="1404156"/>
                </a:lnTo>
                <a:lnTo>
                  <a:pt x="0" y="1404156"/>
                </a:lnTo>
                <a:lnTo>
                  <a:pt x="659877" y="697583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ホームベース 28"/>
          <p:cNvSpPr/>
          <p:nvPr/>
        </p:nvSpPr>
        <p:spPr>
          <a:xfrm>
            <a:off x="6536976" y="2060848"/>
            <a:ext cx="2412668" cy="1404156"/>
          </a:xfrm>
          <a:custGeom>
            <a:avLst/>
            <a:gdLst>
              <a:gd name="connsiteX0" fmla="*/ 0 w 2196244"/>
              <a:gd name="connsiteY0" fmla="*/ 0 h 1404156"/>
              <a:gd name="connsiteX1" fmla="*/ 1494166 w 2196244"/>
              <a:gd name="connsiteY1" fmla="*/ 0 h 1404156"/>
              <a:gd name="connsiteX2" fmla="*/ 2196244 w 2196244"/>
              <a:gd name="connsiteY2" fmla="*/ 702078 h 1404156"/>
              <a:gd name="connsiteX3" fmla="*/ 1494166 w 2196244"/>
              <a:gd name="connsiteY3" fmla="*/ 1404156 h 1404156"/>
              <a:gd name="connsiteX4" fmla="*/ 0 w 2196244"/>
              <a:gd name="connsiteY4" fmla="*/ 1404156 h 1404156"/>
              <a:gd name="connsiteX5" fmla="*/ 0 w 2196244"/>
              <a:gd name="connsiteY5" fmla="*/ 0 h 1404156"/>
              <a:gd name="connsiteX0" fmla="*/ 0 w 2196244"/>
              <a:gd name="connsiteY0" fmla="*/ 0 h 1404156"/>
              <a:gd name="connsiteX1" fmla="*/ 12606 w 2196244"/>
              <a:gd name="connsiteY1" fmla="*/ 13765 h 1404156"/>
              <a:gd name="connsiteX2" fmla="*/ 1494166 w 2196244"/>
              <a:gd name="connsiteY2" fmla="*/ 0 h 1404156"/>
              <a:gd name="connsiteX3" fmla="*/ 2196244 w 2196244"/>
              <a:gd name="connsiteY3" fmla="*/ 702078 h 1404156"/>
              <a:gd name="connsiteX4" fmla="*/ 1494166 w 2196244"/>
              <a:gd name="connsiteY4" fmla="*/ 1404156 h 1404156"/>
              <a:gd name="connsiteX5" fmla="*/ 0 w 2196244"/>
              <a:gd name="connsiteY5" fmla="*/ 1404156 h 1404156"/>
              <a:gd name="connsiteX6" fmla="*/ 0 w 2196244"/>
              <a:gd name="connsiteY6" fmla="*/ 0 h 1404156"/>
              <a:gd name="connsiteX0" fmla="*/ 0 w 2215097"/>
              <a:gd name="connsiteY0" fmla="*/ 697583 h 1404156"/>
              <a:gd name="connsiteX1" fmla="*/ 31459 w 2215097"/>
              <a:gd name="connsiteY1" fmla="*/ 13765 h 1404156"/>
              <a:gd name="connsiteX2" fmla="*/ 1513019 w 2215097"/>
              <a:gd name="connsiteY2" fmla="*/ 0 h 1404156"/>
              <a:gd name="connsiteX3" fmla="*/ 2215097 w 2215097"/>
              <a:gd name="connsiteY3" fmla="*/ 702078 h 1404156"/>
              <a:gd name="connsiteX4" fmla="*/ 1513019 w 2215097"/>
              <a:gd name="connsiteY4" fmla="*/ 1404156 h 1404156"/>
              <a:gd name="connsiteX5" fmla="*/ 18853 w 2215097"/>
              <a:gd name="connsiteY5" fmla="*/ 1404156 h 1404156"/>
              <a:gd name="connsiteX6" fmla="*/ 0 w 2215097"/>
              <a:gd name="connsiteY6" fmla="*/ 697583 h 1404156"/>
              <a:gd name="connsiteX0" fmla="*/ 659877 w 2196244"/>
              <a:gd name="connsiteY0" fmla="*/ 697583 h 1404156"/>
              <a:gd name="connsiteX1" fmla="*/ 12606 w 2196244"/>
              <a:gd name="connsiteY1" fmla="*/ 13765 h 1404156"/>
              <a:gd name="connsiteX2" fmla="*/ 1494166 w 2196244"/>
              <a:gd name="connsiteY2" fmla="*/ 0 h 1404156"/>
              <a:gd name="connsiteX3" fmla="*/ 2196244 w 2196244"/>
              <a:gd name="connsiteY3" fmla="*/ 702078 h 1404156"/>
              <a:gd name="connsiteX4" fmla="*/ 1494166 w 2196244"/>
              <a:gd name="connsiteY4" fmla="*/ 1404156 h 1404156"/>
              <a:gd name="connsiteX5" fmla="*/ 0 w 2196244"/>
              <a:gd name="connsiteY5" fmla="*/ 1404156 h 1404156"/>
              <a:gd name="connsiteX6" fmla="*/ 659877 w 2196244"/>
              <a:gd name="connsiteY6" fmla="*/ 697583 h 1404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96244" h="1404156">
                <a:moveTo>
                  <a:pt x="659877" y="697583"/>
                </a:moveTo>
                <a:lnTo>
                  <a:pt x="12606" y="13765"/>
                </a:lnTo>
                <a:lnTo>
                  <a:pt x="1494166" y="0"/>
                </a:lnTo>
                <a:lnTo>
                  <a:pt x="2196244" y="702078"/>
                </a:lnTo>
                <a:lnTo>
                  <a:pt x="1494166" y="1404156"/>
                </a:lnTo>
                <a:lnTo>
                  <a:pt x="0" y="1404156"/>
                </a:lnTo>
                <a:lnTo>
                  <a:pt x="659877" y="697583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463714" y="2732489"/>
            <a:ext cx="11342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spc="-30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タイトル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408693" y="2199247"/>
            <a:ext cx="12707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smtClean="0">
                <a:solidFill>
                  <a:schemeClr val="bg1"/>
                </a:solidFill>
                <a:latin typeface="Segoe UI" panose="020B0502040204020203" pitchFamily="34" charset="0"/>
                <a:ea typeface="游ゴシック" panose="020B0400000000000000" pitchFamily="50" charset="-128"/>
                <a:cs typeface="Segoe UI" panose="020B0502040204020203" pitchFamily="34" charset="0"/>
              </a:rPr>
              <a:t>STEP2</a:t>
            </a:r>
            <a:endParaRPr kumimoji="1" lang="ja-JP" altLang="en-US" sz="2400" b="1" smtClean="0">
              <a:solidFill>
                <a:schemeClr val="bg1"/>
              </a:solidFill>
              <a:latin typeface="Segoe UI" panose="020B0502040204020203" pitchFamily="34" charset="0"/>
              <a:ea typeface="游ゴシック" panose="020B0400000000000000" pitchFamily="50" charset="-128"/>
              <a:cs typeface="Segoe UI" panose="020B0502040204020203" pitchFamily="34" charset="0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471929" y="2743962"/>
            <a:ext cx="11342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spc="-30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タイトル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340556" y="2199247"/>
            <a:ext cx="12707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smtClean="0">
                <a:solidFill>
                  <a:schemeClr val="bg1"/>
                </a:solidFill>
                <a:latin typeface="Segoe UI" panose="020B0502040204020203" pitchFamily="34" charset="0"/>
                <a:ea typeface="游ゴシック" panose="020B0400000000000000" pitchFamily="50" charset="-128"/>
                <a:cs typeface="Segoe UI" panose="020B0502040204020203" pitchFamily="34" charset="0"/>
              </a:rPr>
              <a:t>STEP3</a:t>
            </a:r>
            <a:endParaRPr kumimoji="1" lang="ja-JP" altLang="en-US" sz="2400" b="1" smtClean="0">
              <a:solidFill>
                <a:schemeClr val="bg1"/>
              </a:solidFill>
              <a:latin typeface="Segoe UI" panose="020B0502040204020203" pitchFamily="34" charset="0"/>
              <a:ea typeface="游ゴシック" panose="020B0400000000000000" pitchFamily="50" charset="-128"/>
              <a:cs typeface="Segoe UI" panose="020B0502040204020203" pitchFamily="34" charset="0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403792" y="2743962"/>
            <a:ext cx="11342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spc="-30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タイトル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7255117" y="2199247"/>
            <a:ext cx="12707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smtClean="0">
                <a:solidFill>
                  <a:schemeClr val="bg1"/>
                </a:solidFill>
                <a:latin typeface="Segoe UI" panose="020B0502040204020203" pitchFamily="34" charset="0"/>
                <a:ea typeface="游ゴシック" panose="020B0400000000000000" pitchFamily="50" charset="-128"/>
                <a:cs typeface="Segoe UI" panose="020B0502040204020203" pitchFamily="34" charset="0"/>
              </a:rPr>
              <a:t>STEP4</a:t>
            </a:r>
            <a:endParaRPr kumimoji="1" lang="ja-JP" altLang="en-US" sz="2400" b="1" smtClean="0">
              <a:solidFill>
                <a:schemeClr val="bg1"/>
              </a:solidFill>
              <a:latin typeface="Segoe UI" panose="020B0502040204020203" pitchFamily="34" charset="0"/>
              <a:ea typeface="游ゴシック" panose="020B0400000000000000" pitchFamily="50" charset="-128"/>
              <a:cs typeface="Segoe UI" panose="020B0502040204020203" pitchFamily="34" charset="0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7318353" y="2743962"/>
            <a:ext cx="11342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spc="-30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タイトル</a:t>
            </a:r>
          </a:p>
        </p:txBody>
      </p:sp>
      <p:cxnSp>
        <p:nvCxnSpPr>
          <p:cNvPr id="21" name="直線矢印コネクタ 20"/>
          <p:cNvCxnSpPr/>
          <p:nvPr/>
        </p:nvCxnSpPr>
        <p:spPr>
          <a:xfrm>
            <a:off x="2962873" y="3699923"/>
            <a:ext cx="1671707" cy="0"/>
          </a:xfrm>
          <a:prstGeom prst="straightConnector1">
            <a:avLst/>
          </a:prstGeom>
          <a:ln w="101600">
            <a:solidFill>
              <a:srgbClr val="0071BC"/>
            </a:solidFill>
            <a:headEnd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>
            <a:off x="4822032" y="3699923"/>
            <a:ext cx="1671707" cy="0"/>
          </a:xfrm>
          <a:prstGeom prst="straightConnector1">
            <a:avLst/>
          </a:prstGeom>
          <a:ln w="101600">
            <a:solidFill>
              <a:srgbClr val="0071BC"/>
            </a:solidFill>
            <a:headEnd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>
            <a:off x="6681192" y="3699923"/>
            <a:ext cx="1671707" cy="0"/>
          </a:xfrm>
          <a:prstGeom prst="straightConnector1">
            <a:avLst/>
          </a:prstGeom>
          <a:ln w="101600">
            <a:solidFill>
              <a:srgbClr val="0071BC"/>
            </a:solidFill>
            <a:headEnd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/>
          <p:cNvSpPr txBox="1"/>
          <p:nvPr/>
        </p:nvSpPr>
        <p:spPr>
          <a:xfrm>
            <a:off x="1103714" y="4005064"/>
            <a:ext cx="172505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STEP1</a:t>
            </a:r>
            <a:r>
              <a:rPr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の説明  ここに</a:t>
            </a:r>
            <a:r>
              <a:rPr lang="en-US" altLang="ja-JP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STEP1</a:t>
            </a:r>
            <a:r>
              <a:rPr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の説明のテキストが入ります。</a:t>
            </a:r>
            <a:r>
              <a:rPr lang="ja-JP" altLang="en-US" sz="1600">
                <a:latin typeface="游ゴシック" panose="020B0400000000000000" pitchFamily="50" charset="-128"/>
                <a:ea typeface="游ゴシック" panose="020B0400000000000000" pitchFamily="50" charset="-128"/>
              </a:rPr>
              <a:t>ここに</a:t>
            </a:r>
            <a:r>
              <a:rPr lang="en-US" altLang="ja-JP" sz="1600">
                <a:latin typeface="游ゴシック" panose="020B0400000000000000" pitchFamily="50" charset="-128"/>
                <a:ea typeface="游ゴシック" panose="020B0400000000000000" pitchFamily="50" charset="-128"/>
              </a:rPr>
              <a:t>STEP1</a:t>
            </a:r>
            <a:r>
              <a:rPr lang="ja-JP" altLang="en-US" sz="1600">
                <a:latin typeface="游ゴシック" panose="020B0400000000000000" pitchFamily="50" charset="-128"/>
                <a:ea typeface="游ゴシック" panose="020B0400000000000000" pitchFamily="50" charset="-128"/>
              </a:rPr>
              <a:t>の説明のテキストが</a:t>
            </a:r>
            <a:r>
              <a:rPr lang="ja-JP" altLang="en-US" sz="1600">
                <a:latin typeface="游ゴシック" panose="020B0400000000000000" pitchFamily="50" charset="-128"/>
                <a:ea typeface="游ゴシック" panose="020B0400000000000000" pitchFamily="50" charset="-128"/>
              </a:rPr>
              <a:t>入ります</a:t>
            </a:r>
            <a:r>
              <a:rPr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endParaRPr lang="ja-JP" altLang="en-US" sz="160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964511" y="3977241"/>
            <a:ext cx="172505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STEP2</a:t>
            </a:r>
            <a:r>
              <a:rPr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の説明  ここに</a:t>
            </a:r>
            <a:r>
              <a:rPr lang="en-US" altLang="ja-JP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STEP2</a:t>
            </a:r>
            <a:r>
              <a:rPr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の説明のテキストが入ります。</a:t>
            </a:r>
            <a:r>
              <a:rPr lang="ja-JP" altLang="en-US" sz="1600">
                <a:latin typeface="游ゴシック" panose="020B0400000000000000" pitchFamily="50" charset="-128"/>
                <a:ea typeface="游ゴシック" panose="020B0400000000000000" pitchFamily="50" charset="-128"/>
              </a:rPr>
              <a:t>ここ</a:t>
            </a:r>
            <a:r>
              <a:rPr lang="ja-JP" altLang="en-US" sz="1600">
                <a:latin typeface="游ゴシック" panose="020B0400000000000000" pitchFamily="50" charset="-128"/>
                <a:ea typeface="游ゴシック" panose="020B0400000000000000" pitchFamily="50" charset="-128"/>
              </a:rPr>
              <a:t>に</a:t>
            </a:r>
            <a:r>
              <a:rPr lang="en-US" altLang="ja-JP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STEP2</a:t>
            </a:r>
            <a:r>
              <a:rPr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</a:t>
            </a:r>
            <a:r>
              <a:rPr lang="ja-JP" altLang="en-US" sz="1600">
                <a:latin typeface="游ゴシック" panose="020B0400000000000000" pitchFamily="50" charset="-128"/>
                <a:ea typeface="游ゴシック" panose="020B0400000000000000" pitchFamily="50" charset="-128"/>
              </a:rPr>
              <a:t>説明のテキストが</a:t>
            </a:r>
            <a:r>
              <a:rPr lang="ja-JP" altLang="en-US" sz="1600">
                <a:latin typeface="游ゴシック" panose="020B0400000000000000" pitchFamily="50" charset="-128"/>
                <a:ea typeface="游ゴシック" panose="020B0400000000000000" pitchFamily="50" charset="-128"/>
              </a:rPr>
              <a:t>入ります</a:t>
            </a:r>
            <a:r>
              <a:rPr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endParaRPr lang="ja-JP" altLang="en-US" sz="160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822032" y="4005063"/>
            <a:ext cx="172505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STEP3</a:t>
            </a:r>
            <a:r>
              <a:rPr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の説明  ここに</a:t>
            </a:r>
            <a:r>
              <a:rPr lang="en-US" altLang="ja-JP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STEP3</a:t>
            </a:r>
            <a:r>
              <a:rPr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の説明のテキストが入ります。</a:t>
            </a:r>
            <a:r>
              <a:rPr lang="ja-JP" altLang="en-US" sz="1600">
                <a:latin typeface="游ゴシック" panose="020B0400000000000000" pitchFamily="50" charset="-128"/>
                <a:ea typeface="游ゴシック" panose="020B0400000000000000" pitchFamily="50" charset="-128"/>
              </a:rPr>
              <a:t>ここ</a:t>
            </a:r>
            <a:r>
              <a:rPr lang="ja-JP" altLang="en-US" sz="1600">
                <a:latin typeface="游ゴシック" panose="020B0400000000000000" pitchFamily="50" charset="-128"/>
                <a:ea typeface="游ゴシック" panose="020B0400000000000000" pitchFamily="50" charset="-128"/>
              </a:rPr>
              <a:t>に</a:t>
            </a:r>
            <a:r>
              <a:rPr lang="en-US" altLang="ja-JP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STEP3</a:t>
            </a:r>
            <a:r>
              <a:rPr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</a:t>
            </a:r>
            <a:r>
              <a:rPr lang="ja-JP" altLang="en-US" sz="1600">
                <a:latin typeface="游ゴシック" panose="020B0400000000000000" pitchFamily="50" charset="-128"/>
                <a:ea typeface="游ゴシック" panose="020B0400000000000000" pitchFamily="50" charset="-128"/>
              </a:rPr>
              <a:t>説明のテキストが</a:t>
            </a:r>
            <a:r>
              <a:rPr lang="ja-JP" altLang="en-US" sz="1600">
                <a:latin typeface="游ゴシック" panose="020B0400000000000000" pitchFamily="50" charset="-128"/>
                <a:ea typeface="游ゴシック" panose="020B0400000000000000" pitchFamily="50" charset="-128"/>
              </a:rPr>
              <a:t>入ります</a:t>
            </a:r>
            <a:r>
              <a:rPr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endParaRPr lang="ja-JP" altLang="en-US" sz="160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679553" y="3998299"/>
            <a:ext cx="172505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STEP4</a:t>
            </a:r>
            <a:r>
              <a:rPr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の説明  ここに</a:t>
            </a:r>
            <a:r>
              <a:rPr lang="en-US" altLang="ja-JP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STEP4</a:t>
            </a:r>
            <a:r>
              <a:rPr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の説明のテキストが入ります。</a:t>
            </a:r>
            <a:r>
              <a:rPr lang="ja-JP" altLang="en-US" sz="1600">
                <a:latin typeface="游ゴシック" panose="020B0400000000000000" pitchFamily="50" charset="-128"/>
                <a:ea typeface="游ゴシック" panose="020B0400000000000000" pitchFamily="50" charset="-128"/>
              </a:rPr>
              <a:t>ここ</a:t>
            </a:r>
            <a:r>
              <a:rPr lang="ja-JP" altLang="en-US" sz="1600">
                <a:latin typeface="游ゴシック" panose="020B0400000000000000" pitchFamily="50" charset="-128"/>
                <a:ea typeface="游ゴシック" panose="020B0400000000000000" pitchFamily="50" charset="-128"/>
              </a:rPr>
              <a:t>に</a:t>
            </a:r>
            <a:r>
              <a:rPr lang="en-US" altLang="ja-JP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STEP4</a:t>
            </a:r>
            <a:r>
              <a:rPr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</a:t>
            </a:r>
            <a:r>
              <a:rPr lang="ja-JP" altLang="en-US" sz="1600">
                <a:latin typeface="游ゴシック" panose="020B0400000000000000" pitchFamily="50" charset="-128"/>
                <a:ea typeface="游ゴシック" panose="020B0400000000000000" pitchFamily="50" charset="-128"/>
              </a:rPr>
              <a:t>説明のテキストが</a:t>
            </a:r>
            <a:r>
              <a:rPr lang="ja-JP" altLang="en-US" sz="1600">
                <a:latin typeface="游ゴシック" panose="020B0400000000000000" pitchFamily="50" charset="-128"/>
                <a:ea typeface="游ゴシック" panose="020B0400000000000000" pitchFamily="50" charset="-128"/>
              </a:rPr>
              <a:t>入ります</a:t>
            </a:r>
            <a:r>
              <a:rPr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endParaRPr lang="ja-JP" altLang="en-US" sz="160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8694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71BC"/>
          </a:solidFill>
        </a:ln>
      </a:spPr>
      <a:bodyPr rtlCol="0" anchor="ctr"/>
      <a:lstStyle>
        <a:defPPr algn="ctr">
          <a:defRPr kumimoji="1" sz="1400" smtClean="0">
            <a:solidFill>
              <a:srgbClr val="0071BC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111</Words>
  <Application>Microsoft Office PowerPoint</Application>
  <PresentationFormat>A4 210 x 297 mm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メイリオ</vt:lpstr>
      <vt:lpstr>游ゴシック</vt:lpstr>
      <vt:lpstr>Arial</vt:lpstr>
      <vt:lpstr>Calibri</vt:lpstr>
      <vt:lpstr>Segoe UI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2020-05-28T08:52:23Z</dcterms:created>
  <dcterms:modified xsi:type="dcterms:W3CDTF">2020-06-16T09:26:40Z</dcterms:modified>
</cp:coreProperties>
</file>