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E6167"/>
    <a:srgbClr val="1E8CD7"/>
    <a:srgbClr val="95C94D"/>
    <a:srgbClr val="FBB03B"/>
    <a:srgbClr val="4A206A"/>
    <a:srgbClr val="E73E45"/>
    <a:srgbClr val="A32326"/>
    <a:srgbClr val="2F5597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6" d="100"/>
          <a:sy n="116" d="100"/>
        </p:scale>
        <p:origin x="93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ホームベース 2"/>
          <p:cNvSpPr/>
          <p:nvPr/>
        </p:nvSpPr>
        <p:spPr>
          <a:xfrm>
            <a:off x="1094823" y="2060848"/>
            <a:ext cx="2196244" cy="140415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フロー図のレイアウトサンプル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1103714" y="3699923"/>
            <a:ext cx="1671707" cy="0"/>
          </a:xfrm>
          <a:prstGeom prst="straightConnector1">
            <a:avLst/>
          </a:prstGeom>
          <a:ln w="101600">
            <a:solidFill>
              <a:srgbClr val="0071BC"/>
            </a:solidFill>
            <a:headEnd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87082" y="2199247"/>
            <a:ext cx="127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STEP1</a:t>
            </a:r>
            <a:endParaRPr kumimoji="1" lang="ja-JP" altLang="en-US" sz="2400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9" name="ホームベース 28"/>
          <p:cNvSpPr/>
          <p:nvPr/>
        </p:nvSpPr>
        <p:spPr>
          <a:xfrm>
            <a:off x="2775421" y="2060848"/>
            <a:ext cx="2387654" cy="1404156"/>
          </a:xfrm>
          <a:custGeom>
            <a:avLst/>
            <a:gdLst>
              <a:gd name="connsiteX0" fmla="*/ 0 w 2196244"/>
              <a:gd name="connsiteY0" fmla="*/ 0 h 1404156"/>
              <a:gd name="connsiteX1" fmla="*/ 1494166 w 2196244"/>
              <a:gd name="connsiteY1" fmla="*/ 0 h 1404156"/>
              <a:gd name="connsiteX2" fmla="*/ 2196244 w 2196244"/>
              <a:gd name="connsiteY2" fmla="*/ 702078 h 1404156"/>
              <a:gd name="connsiteX3" fmla="*/ 1494166 w 2196244"/>
              <a:gd name="connsiteY3" fmla="*/ 1404156 h 1404156"/>
              <a:gd name="connsiteX4" fmla="*/ 0 w 2196244"/>
              <a:gd name="connsiteY4" fmla="*/ 1404156 h 1404156"/>
              <a:gd name="connsiteX5" fmla="*/ 0 w 2196244"/>
              <a:gd name="connsiteY5" fmla="*/ 0 h 1404156"/>
              <a:gd name="connsiteX0" fmla="*/ 0 w 2196244"/>
              <a:gd name="connsiteY0" fmla="*/ 0 h 1404156"/>
              <a:gd name="connsiteX1" fmla="*/ 12606 w 2196244"/>
              <a:gd name="connsiteY1" fmla="*/ 13765 h 1404156"/>
              <a:gd name="connsiteX2" fmla="*/ 1494166 w 2196244"/>
              <a:gd name="connsiteY2" fmla="*/ 0 h 1404156"/>
              <a:gd name="connsiteX3" fmla="*/ 2196244 w 2196244"/>
              <a:gd name="connsiteY3" fmla="*/ 702078 h 1404156"/>
              <a:gd name="connsiteX4" fmla="*/ 1494166 w 2196244"/>
              <a:gd name="connsiteY4" fmla="*/ 1404156 h 1404156"/>
              <a:gd name="connsiteX5" fmla="*/ 0 w 2196244"/>
              <a:gd name="connsiteY5" fmla="*/ 1404156 h 1404156"/>
              <a:gd name="connsiteX6" fmla="*/ 0 w 2196244"/>
              <a:gd name="connsiteY6" fmla="*/ 0 h 1404156"/>
              <a:gd name="connsiteX0" fmla="*/ 0 w 2215097"/>
              <a:gd name="connsiteY0" fmla="*/ 697583 h 1404156"/>
              <a:gd name="connsiteX1" fmla="*/ 31459 w 2215097"/>
              <a:gd name="connsiteY1" fmla="*/ 13765 h 1404156"/>
              <a:gd name="connsiteX2" fmla="*/ 1513019 w 2215097"/>
              <a:gd name="connsiteY2" fmla="*/ 0 h 1404156"/>
              <a:gd name="connsiteX3" fmla="*/ 2215097 w 2215097"/>
              <a:gd name="connsiteY3" fmla="*/ 702078 h 1404156"/>
              <a:gd name="connsiteX4" fmla="*/ 1513019 w 2215097"/>
              <a:gd name="connsiteY4" fmla="*/ 1404156 h 1404156"/>
              <a:gd name="connsiteX5" fmla="*/ 18853 w 2215097"/>
              <a:gd name="connsiteY5" fmla="*/ 1404156 h 1404156"/>
              <a:gd name="connsiteX6" fmla="*/ 0 w 2215097"/>
              <a:gd name="connsiteY6" fmla="*/ 697583 h 1404156"/>
              <a:gd name="connsiteX0" fmla="*/ 659877 w 2196244"/>
              <a:gd name="connsiteY0" fmla="*/ 697583 h 1404156"/>
              <a:gd name="connsiteX1" fmla="*/ 12606 w 2196244"/>
              <a:gd name="connsiteY1" fmla="*/ 13765 h 1404156"/>
              <a:gd name="connsiteX2" fmla="*/ 1494166 w 2196244"/>
              <a:gd name="connsiteY2" fmla="*/ 0 h 1404156"/>
              <a:gd name="connsiteX3" fmla="*/ 2196244 w 2196244"/>
              <a:gd name="connsiteY3" fmla="*/ 702078 h 1404156"/>
              <a:gd name="connsiteX4" fmla="*/ 1494166 w 2196244"/>
              <a:gd name="connsiteY4" fmla="*/ 1404156 h 1404156"/>
              <a:gd name="connsiteX5" fmla="*/ 0 w 2196244"/>
              <a:gd name="connsiteY5" fmla="*/ 1404156 h 1404156"/>
              <a:gd name="connsiteX6" fmla="*/ 659877 w 2196244"/>
              <a:gd name="connsiteY6" fmla="*/ 697583 h 14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6244" h="1404156">
                <a:moveTo>
                  <a:pt x="659877" y="697583"/>
                </a:moveTo>
                <a:lnTo>
                  <a:pt x="12606" y="13765"/>
                </a:lnTo>
                <a:lnTo>
                  <a:pt x="1494166" y="0"/>
                </a:lnTo>
                <a:lnTo>
                  <a:pt x="2196244" y="702078"/>
                </a:lnTo>
                <a:lnTo>
                  <a:pt x="1494166" y="1404156"/>
                </a:lnTo>
                <a:lnTo>
                  <a:pt x="0" y="1404156"/>
                </a:lnTo>
                <a:lnTo>
                  <a:pt x="659877" y="69758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ホームベース 28"/>
          <p:cNvSpPr/>
          <p:nvPr/>
        </p:nvSpPr>
        <p:spPr>
          <a:xfrm>
            <a:off x="4664968" y="2060848"/>
            <a:ext cx="2412668" cy="1404156"/>
          </a:xfrm>
          <a:custGeom>
            <a:avLst/>
            <a:gdLst>
              <a:gd name="connsiteX0" fmla="*/ 0 w 2196244"/>
              <a:gd name="connsiteY0" fmla="*/ 0 h 1404156"/>
              <a:gd name="connsiteX1" fmla="*/ 1494166 w 2196244"/>
              <a:gd name="connsiteY1" fmla="*/ 0 h 1404156"/>
              <a:gd name="connsiteX2" fmla="*/ 2196244 w 2196244"/>
              <a:gd name="connsiteY2" fmla="*/ 702078 h 1404156"/>
              <a:gd name="connsiteX3" fmla="*/ 1494166 w 2196244"/>
              <a:gd name="connsiteY3" fmla="*/ 1404156 h 1404156"/>
              <a:gd name="connsiteX4" fmla="*/ 0 w 2196244"/>
              <a:gd name="connsiteY4" fmla="*/ 1404156 h 1404156"/>
              <a:gd name="connsiteX5" fmla="*/ 0 w 2196244"/>
              <a:gd name="connsiteY5" fmla="*/ 0 h 1404156"/>
              <a:gd name="connsiteX0" fmla="*/ 0 w 2196244"/>
              <a:gd name="connsiteY0" fmla="*/ 0 h 1404156"/>
              <a:gd name="connsiteX1" fmla="*/ 12606 w 2196244"/>
              <a:gd name="connsiteY1" fmla="*/ 13765 h 1404156"/>
              <a:gd name="connsiteX2" fmla="*/ 1494166 w 2196244"/>
              <a:gd name="connsiteY2" fmla="*/ 0 h 1404156"/>
              <a:gd name="connsiteX3" fmla="*/ 2196244 w 2196244"/>
              <a:gd name="connsiteY3" fmla="*/ 702078 h 1404156"/>
              <a:gd name="connsiteX4" fmla="*/ 1494166 w 2196244"/>
              <a:gd name="connsiteY4" fmla="*/ 1404156 h 1404156"/>
              <a:gd name="connsiteX5" fmla="*/ 0 w 2196244"/>
              <a:gd name="connsiteY5" fmla="*/ 1404156 h 1404156"/>
              <a:gd name="connsiteX6" fmla="*/ 0 w 2196244"/>
              <a:gd name="connsiteY6" fmla="*/ 0 h 1404156"/>
              <a:gd name="connsiteX0" fmla="*/ 0 w 2215097"/>
              <a:gd name="connsiteY0" fmla="*/ 697583 h 1404156"/>
              <a:gd name="connsiteX1" fmla="*/ 31459 w 2215097"/>
              <a:gd name="connsiteY1" fmla="*/ 13765 h 1404156"/>
              <a:gd name="connsiteX2" fmla="*/ 1513019 w 2215097"/>
              <a:gd name="connsiteY2" fmla="*/ 0 h 1404156"/>
              <a:gd name="connsiteX3" fmla="*/ 2215097 w 2215097"/>
              <a:gd name="connsiteY3" fmla="*/ 702078 h 1404156"/>
              <a:gd name="connsiteX4" fmla="*/ 1513019 w 2215097"/>
              <a:gd name="connsiteY4" fmla="*/ 1404156 h 1404156"/>
              <a:gd name="connsiteX5" fmla="*/ 18853 w 2215097"/>
              <a:gd name="connsiteY5" fmla="*/ 1404156 h 1404156"/>
              <a:gd name="connsiteX6" fmla="*/ 0 w 2215097"/>
              <a:gd name="connsiteY6" fmla="*/ 697583 h 1404156"/>
              <a:gd name="connsiteX0" fmla="*/ 659877 w 2196244"/>
              <a:gd name="connsiteY0" fmla="*/ 697583 h 1404156"/>
              <a:gd name="connsiteX1" fmla="*/ 12606 w 2196244"/>
              <a:gd name="connsiteY1" fmla="*/ 13765 h 1404156"/>
              <a:gd name="connsiteX2" fmla="*/ 1494166 w 2196244"/>
              <a:gd name="connsiteY2" fmla="*/ 0 h 1404156"/>
              <a:gd name="connsiteX3" fmla="*/ 2196244 w 2196244"/>
              <a:gd name="connsiteY3" fmla="*/ 702078 h 1404156"/>
              <a:gd name="connsiteX4" fmla="*/ 1494166 w 2196244"/>
              <a:gd name="connsiteY4" fmla="*/ 1404156 h 1404156"/>
              <a:gd name="connsiteX5" fmla="*/ 0 w 2196244"/>
              <a:gd name="connsiteY5" fmla="*/ 1404156 h 1404156"/>
              <a:gd name="connsiteX6" fmla="*/ 659877 w 2196244"/>
              <a:gd name="connsiteY6" fmla="*/ 697583 h 14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6244" h="1404156">
                <a:moveTo>
                  <a:pt x="659877" y="697583"/>
                </a:moveTo>
                <a:lnTo>
                  <a:pt x="12606" y="13765"/>
                </a:lnTo>
                <a:lnTo>
                  <a:pt x="1494166" y="0"/>
                </a:lnTo>
                <a:lnTo>
                  <a:pt x="2196244" y="702078"/>
                </a:lnTo>
                <a:lnTo>
                  <a:pt x="1494166" y="1404156"/>
                </a:lnTo>
                <a:lnTo>
                  <a:pt x="0" y="1404156"/>
                </a:lnTo>
                <a:lnTo>
                  <a:pt x="659877" y="69758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ホームベース 28"/>
          <p:cNvSpPr/>
          <p:nvPr/>
        </p:nvSpPr>
        <p:spPr>
          <a:xfrm>
            <a:off x="6536976" y="2060848"/>
            <a:ext cx="2412668" cy="1404156"/>
          </a:xfrm>
          <a:custGeom>
            <a:avLst/>
            <a:gdLst>
              <a:gd name="connsiteX0" fmla="*/ 0 w 2196244"/>
              <a:gd name="connsiteY0" fmla="*/ 0 h 1404156"/>
              <a:gd name="connsiteX1" fmla="*/ 1494166 w 2196244"/>
              <a:gd name="connsiteY1" fmla="*/ 0 h 1404156"/>
              <a:gd name="connsiteX2" fmla="*/ 2196244 w 2196244"/>
              <a:gd name="connsiteY2" fmla="*/ 702078 h 1404156"/>
              <a:gd name="connsiteX3" fmla="*/ 1494166 w 2196244"/>
              <a:gd name="connsiteY3" fmla="*/ 1404156 h 1404156"/>
              <a:gd name="connsiteX4" fmla="*/ 0 w 2196244"/>
              <a:gd name="connsiteY4" fmla="*/ 1404156 h 1404156"/>
              <a:gd name="connsiteX5" fmla="*/ 0 w 2196244"/>
              <a:gd name="connsiteY5" fmla="*/ 0 h 1404156"/>
              <a:gd name="connsiteX0" fmla="*/ 0 w 2196244"/>
              <a:gd name="connsiteY0" fmla="*/ 0 h 1404156"/>
              <a:gd name="connsiteX1" fmla="*/ 12606 w 2196244"/>
              <a:gd name="connsiteY1" fmla="*/ 13765 h 1404156"/>
              <a:gd name="connsiteX2" fmla="*/ 1494166 w 2196244"/>
              <a:gd name="connsiteY2" fmla="*/ 0 h 1404156"/>
              <a:gd name="connsiteX3" fmla="*/ 2196244 w 2196244"/>
              <a:gd name="connsiteY3" fmla="*/ 702078 h 1404156"/>
              <a:gd name="connsiteX4" fmla="*/ 1494166 w 2196244"/>
              <a:gd name="connsiteY4" fmla="*/ 1404156 h 1404156"/>
              <a:gd name="connsiteX5" fmla="*/ 0 w 2196244"/>
              <a:gd name="connsiteY5" fmla="*/ 1404156 h 1404156"/>
              <a:gd name="connsiteX6" fmla="*/ 0 w 2196244"/>
              <a:gd name="connsiteY6" fmla="*/ 0 h 1404156"/>
              <a:gd name="connsiteX0" fmla="*/ 0 w 2215097"/>
              <a:gd name="connsiteY0" fmla="*/ 697583 h 1404156"/>
              <a:gd name="connsiteX1" fmla="*/ 31459 w 2215097"/>
              <a:gd name="connsiteY1" fmla="*/ 13765 h 1404156"/>
              <a:gd name="connsiteX2" fmla="*/ 1513019 w 2215097"/>
              <a:gd name="connsiteY2" fmla="*/ 0 h 1404156"/>
              <a:gd name="connsiteX3" fmla="*/ 2215097 w 2215097"/>
              <a:gd name="connsiteY3" fmla="*/ 702078 h 1404156"/>
              <a:gd name="connsiteX4" fmla="*/ 1513019 w 2215097"/>
              <a:gd name="connsiteY4" fmla="*/ 1404156 h 1404156"/>
              <a:gd name="connsiteX5" fmla="*/ 18853 w 2215097"/>
              <a:gd name="connsiteY5" fmla="*/ 1404156 h 1404156"/>
              <a:gd name="connsiteX6" fmla="*/ 0 w 2215097"/>
              <a:gd name="connsiteY6" fmla="*/ 697583 h 1404156"/>
              <a:gd name="connsiteX0" fmla="*/ 659877 w 2196244"/>
              <a:gd name="connsiteY0" fmla="*/ 697583 h 1404156"/>
              <a:gd name="connsiteX1" fmla="*/ 12606 w 2196244"/>
              <a:gd name="connsiteY1" fmla="*/ 13765 h 1404156"/>
              <a:gd name="connsiteX2" fmla="*/ 1494166 w 2196244"/>
              <a:gd name="connsiteY2" fmla="*/ 0 h 1404156"/>
              <a:gd name="connsiteX3" fmla="*/ 2196244 w 2196244"/>
              <a:gd name="connsiteY3" fmla="*/ 702078 h 1404156"/>
              <a:gd name="connsiteX4" fmla="*/ 1494166 w 2196244"/>
              <a:gd name="connsiteY4" fmla="*/ 1404156 h 1404156"/>
              <a:gd name="connsiteX5" fmla="*/ 0 w 2196244"/>
              <a:gd name="connsiteY5" fmla="*/ 1404156 h 1404156"/>
              <a:gd name="connsiteX6" fmla="*/ 659877 w 2196244"/>
              <a:gd name="connsiteY6" fmla="*/ 697583 h 14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6244" h="1404156">
                <a:moveTo>
                  <a:pt x="659877" y="697583"/>
                </a:moveTo>
                <a:lnTo>
                  <a:pt x="12606" y="13765"/>
                </a:lnTo>
                <a:lnTo>
                  <a:pt x="1494166" y="0"/>
                </a:lnTo>
                <a:lnTo>
                  <a:pt x="2196244" y="702078"/>
                </a:lnTo>
                <a:lnTo>
                  <a:pt x="1494166" y="1404156"/>
                </a:lnTo>
                <a:lnTo>
                  <a:pt x="0" y="1404156"/>
                </a:lnTo>
                <a:lnTo>
                  <a:pt x="659877" y="69758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63714" y="2732489"/>
            <a:ext cx="113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08693" y="2199247"/>
            <a:ext cx="127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STEP2</a:t>
            </a:r>
            <a:endParaRPr kumimoji="1" lang="ja-JP" altLang="en-US" sz="2400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71929" y="2743962"/>
            <a:ext cx="113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40556" y="2199247"/>
            <a:ext cx="127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STEP3</a:t>
            </a:r>
            <a:endParaRPr kumimoji="1" lang="ja-JP" altLang="en-US" sz="2400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3792" y="2743962"/>
            <a:ext cx="113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255117" y="2199247"/>
            <a:ext cx="127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STEP4</a:t>
            </a:r>
            <a:endParaRPr kumimoji="1" lang="ja-JP" altLang="en-US" sz="2400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318353" y="2743962"/>
            <a:ext cx="113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962873" y="3699923"/>
            <a:ext cx="1671707" cy="0"/>
          </a:xfrm>
          <a:prstGeom prst="straightConnector1">
            <a:avLst/>
          </a:prstGeom>
          <a:ln w="101600">
            <a:solidFill>
              <a:srgbClr val="0071BC"/>
            </a:solidFill>
            <a:headEnd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822032" y="3699923"/>
            <a:ext cx="1671707" cy="0"/>
          </a:xfrm>
          <a:prstGeom prst="straightConnector1">
            <a:avLst/>
          </a:prstGeom>
          <a:ln w="101600">
            <a:solidFill>
              <a:srgbClr val="0071BC"/>
            </a:solidFill>
            <a:headEnd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6681192" y="3699923"/>
            <a:ext cx="1671707" cy="0"/>
          </a:xfrm>
          <a:prstGeom prst="straightConnector1">
            <a:avLst/>
          </a:prstGeom>
          <a:ln w="101600">
            <a:solidFill>
              <a:srgbClr val="0071BC"/>
            </a:solidFill>
            <a:headEnd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103714" y="4005064"/>
            <a:ext cx="1725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STEP1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  ここに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STEP1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の説明のテキストが入ります。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</a:t>
            </a:r>
            <a:r>
              <a:rPr lang="en-US" altLang="ja-JP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STEP1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の説明のテキストが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入ります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ja-JP" altLang="en-US" sz="16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64511" y="3977241"/>
            <a:ext cx="1725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STEP2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  ここに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STEP2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の説明のテキストが入ります。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ここ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STEP2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説明のテキストが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入ります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ja-JP" altLang="en-US" sz="16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22032" y="4005063"/>
            <a:ext cx="1725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STEP3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  ここに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STEP3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の説明のテキストが入ります。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ここ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STEP3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説明のテキストが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入ります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ja-JP" altLang="en-US" sz="16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79553" y="3998299"/>
            <a:ext cx="17250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STEP4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  ここに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STEP4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の説明のテキストが入ります。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ここ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STEP4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説明のテキストが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入ります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ja-JP" altLang="en-US" sz="16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111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2020-06-16T09:26:40Z</dcterms:modified>
</cp:coreProperties>
</file>