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0" r:id="rId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8" d="100"/>
          <a:sy n="108" d="100"/>
        </p:scale>
        <p:origin x="156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フロー図・流れ図のレイアウト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79388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10539"/>
              </p:ext>
            </p:extLst>
          </p:nvPr>
        </p:nvGraphicFramePr>
        <p:xfrm>
          <a:off x="308484" y="836712"/>
          <a:ext cx="9253030" cy="5508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064"/>
                <a:gridCol w="2304256"/>
                <a:gridCol w="2160240"/>
                <a:gridCol w="2124236"/>
                <a:gridCol w="2088234"/>
              </a:tblGrid>
              <a:tr h="40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区分</a:t>
                      </a:r>
                      <a:endParaRPr kumimoji="1" lang="ja-JP" altLang="en-US" sz="14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顧客</a:t>
                      </a:r>
                      <a:endParaRPr kumimoji="1" lang="ja-JP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営業</a:t>
                      </a:r>
                      <a:endParaRPr kumimoji="1" lang="ja-JP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製造担当</a:t>
                      </a:r>
                      <a:endParaRPr kumimoji="1" lang="ja-JP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注文システム</a:t>
                      </a:r>
                      <a:endParaRPr kumimoji="1" lang="ja-JP" alt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996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受注処理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製造指示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996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出荷処理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vert="eaVert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3" name="フローチャート: 端子 72"/>
          <p:cNvSpPr/>
          <p:nvPr/>
        </p:nvSpPr>
        <p:spPr>
          <a:xfrm>
            <a:off x="1429085" y="1633763"/>
            <a:ext cx="1119779" cy="520950"/>
          </a:xfrm>
          <a:prstGeom prst="flowChartTermina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注文</a:t>
            </a:r>
            <a:endParaRPr kumimoji="1" lang="ja-JP" altLang="en-US" sz="14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74" name="直線矢印コネクタ 73"/>
          <p:cNvCxnSpPr/>
          <p:nvPr/>
        </p:nvCxnSpPr>
        <p:spPr>
          <a:xfrm>
            <a:off x="2548864" y="1880828"/>
            <a:ext cx="1216004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/>
          <p:cNvSpPr/>
          <p:nvPr/>
        </p:nvSpPr>
        <p:spPr>
          <a:xfrm>
            <a:off x="3756720" y="1625115"/>
            <a:ext cx="1119779" cy="5114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受注</a:t>
            </a:r>
            <a:endParaRPr kumimoji="1" lang="ja-JP" altLang="en-US" sz="14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6" name="フローチャート: 書類 75"/>
          <p:cNvSpPr/>
          <p:nvPr/>
        </p:nvSpPr>
        <p:spPr>
          <a:xfrm>
            <a:off x="5897190" y="2775381"/>
            <a:ext cx="1119779" cy="523875"/>
          </a:xfrm>
          <a:prstGeom prst="flowChartDocumen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製造指示</a:t>
            </a:r>
            <a:endParaRPr kumimoji="1" lang="ja-JP" altLang="en-US" sz="14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7" name="フローチャート: 磁気ディスク 76"/>
          <p:cNvSpPr/>
          <p:nvPr/>
        </p:nvSpPr>
        <p:spPr>
          <a:xfrm>
            <a:off x="8029514" y="1625114"/>
            <a:ext cx="1119779" cy="867781"/>
          </a:xfrm>
          <a:prstGeom prst="flowChartMagneticDisk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受注</a:t>
            </a:r>
            <a:endParaRPr kumimoji="1" lang="en-US" altLang="ja-JP" sz="1400" smtClean="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40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システム</a:t>
            </a:r>
            <a:endParaRPr kumimoji="1" lang="ja-JP" altLang="en-US" sz="16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78" name="直線矢印コネクタ 77"/>
          <p:cNvCxnSpPr/>
          <p:nvPr/>
        </p:nvCxnSpPr>
        <p:spPr>
          <a:xfrm>
            <a:off x="4884647" y="1879489"/>
            <a:ext cx="3144867" cy="1339"/>
          </a:xfrm>
          <a:prstGeom prst="straightConnector1">
            <a:avLst/>
          </a:prstGeom>
          <a:ln w="38100">
            <a:solidFill>
              <a:schemeClr val="accent5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>
            <a:off x="7016970" y="2960948"/>
            <a:ext cx="1572434" cy="0"/>
          </a:xfrm>
          <a:prstGeom prst="straightConnector1">
            <a:avLst/>
          </a:prstGeom>
          <a:ln w="38100">
            <a:solidFill>
              <a:schemeClr val="accent5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8589404" y="2492895"/>
            <a:ext cx="4661" cy="468053"/>
          </a:xfrm>
          <a:prstGeom prst="straightConnector1">
            <a:avLst/>
          </a:prstGeom>
          <a:ln w="38100">
            <a:solidFill>
              <a:schemeClr val="accent5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rot="5400000">
            <a:off x="5997313" y="3732644"/>
            <a:ext cx="866775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5897190" y="4166032"/>
            <a:ext cx="1119779" cy="5114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製造</a:t>
            </a:r>
            <a:endParaRPr kumimoji="1" lang="ja-JP" altLang="en-US" sz="14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7016969" y="4421744"/>
            <a:ext cx="1012545" cy="0"/>
          </a:xfrm>
          <a:prstGeom prst="straightConnector1">
            <a:avLst/>
          </a:prstGeom>
          <a:ln w="38100">
            <a:solidFill>
              <a:schemeClr val="accent5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フローチャート: データ 85"/>
          <p:cNvSpPr/>
          <p:nvPr/>
        </p:nvSpPr>
        <p:spPr>
          <a:xfrm>
            <a:off x="7978784" y="4159806"/>
            <a:ext cx="1207182" cy="523875"/>
          </a:xfrm>
          <a:prstGeom prst="flowChartInputOutp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完成</a:t>
            </a:r>
            <a:endParaRPr kumimoji="1" lang="en-US" altLang="ja-JP" sz="1400" smtClean="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40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処理</a:t>
            </a:r>
            <a:endParaRPr kumimoji="1" lang="ja-JP" altLang="en-US" sz="14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 flipV="1">
            <a:off x="8598496" y="4715610"/>
            <a:ext cx="0" cy="767958"/>
          </a:xfrm>
          <a:prstGeom prst="straightConnector1">
            <a:avLst/>
          </a:prstGeom>
          <a:ln w="38100">
            <a:solidFill>
              <a:schemeClr val="accent5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>
            <a:endCxn id="91" idx="3"/>
          </p:cNvCxnSpPr>
          <p:nvPr/>
        </p:nvCxnSpPr>
        <p:spPr>
          <a:xfrm flipH="1">
            <a:off x="4874588" y="5483568"/>
            <a:ext cx="3705877" cy="18297"/>
          </a:xfrm>
          <a:prstGeom prst="straightConnector1">
            <a:avLst/>
          </a:prstGeom>
          <a:ln w="38100">
            <a:solidFill>
              <a:schemeClr val="accent5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/>
          <p:cNvSpPr/>
          <p:nvPr/>
        </p:nvSpPr>
        <p:spPr>
          <a:xfrm>
            <a:off x="3754809" y="5246152"/>
            <a:ext cx="1119779" cy="5114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出荷</a:t>
            </a:r>
            <a:endParaRPr kumimoji="1" lang="ja-JP" altLang="en-US" sz="14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93" name="直線矢印コネクタ 92"/>
          <p:cNvCxnSpPr/>
          <p:nvPr/>
        </p:nvCxnSpPr>
        <p:spPr>
          <a:xfrm rot="10800000">
            <a:off x="2546953" y="5500762"/>
            <a:ext cx="1216004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正方形/長方形 93"/>
          <p:cNvSpPr/>
          <p:nvPr/>
        </p:nvSpPr>
        <p:spPr>
          <a:xfrm>
            <a:off x="1415714" y="5246152"/>
            <a:ext cx="1119779" cy="5114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納品</a:t>
            </a:r>
            <a:endParaRPr kumimoji="1" lang="ja-JP" altLang="en-US" sz="14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68925" y="1629480"/>
            <a:ext cx="1119779" cy="5114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処理</a:t>
            </a:r>
          </a:p>
        </p:txBody>
      </p:sp>
      <p:sp>
        <p:nvSpPr>
          <p:cNvPr id="4" name="フローチャート: 判断 3"/>
          <p:cNvSpPr/>
          <p:nvPr/>
        </p:nvSpPr>
        <p:spPr>
          <a:xfrm>
            <a:off x="1091046" y="3846612"/>
            <a:ext cx="1197658" cy="714375"/>
          </a:xfrm>
          <a:prstGeom prst="flowChartDecisi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判定</a:t>
            </a:r>
          </a:p>
        </p:txBody>
      </p:sp>
      <p:sp>
        <p:nvSpPr>
          <p:cNvPr id="5" name="フローチャート: 端子 4"/>
          <p:cNvSpPr/>
          <p:nvPr/>
        </p:nvSpPr>
        <p:spPr>
          <a:xfrm>
            <a:off x="1168925" y="907774"/>
            <a:ext cx="1119779" cy="520950"/>
          </a:xfrm>
          <a:prstGeom prst="flowChartTermina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端子</a:t>
            </a:r>
          </a:p>
        </p:txBody>
      </p:sp>
      <p:sp>
        <p:nvSpPr>
          <p:cNvPr id="6" name="フローチャート: 書類 5"/>
          <p:cNvSpPr/>
          <p:nvPr/>
        </p:nvSpPr>
        <p:spPr>
          <a:xfrm>
            <a:off x="3087238" y="911002"/>
            <a:ext cx="1119779" cy="523875"/>
          </a:xfrm>
          <a:prstGeom prst="flowChartDocumen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書類</a:t>
            </a:r>
          </a:p>
        </p:txBody>
      </p:sp>
      <p:sp>
        <p:nvSpPr>
          <p:cNvPr id="7" name="フローチャート: 磁気ディスク 6"/>
          <p:cNvSpPr/>
          <p:nvPr/>
        </p:nvSpPr>
        <p:spPr>
          <a:xfrm>
            <a:off x="3087236" y="2461634"/>
            <a:ext cx="1119779" cy="504000"/>
          </a:xfrm>
          <a:prstGeom prst="flowChartMagneticDisk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システム</a:t>
            </a:r>
            <a:endParaRPr kumimoji="1" lang="ja-JP" altLang="en-US" sz="16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12"/>
          <p:cNvSpPr txBox="1"/>
          <p:nvPr/>
        </p:nvSpPr>
        <p:spPr>
          <a:xfrm>
            <a:off x="4824040" y="1061298"/>
            <a:ext cx="1080120" cy="266700"/>
          </a:xfrm>
          <a:prstGeom prst="rect">
            <a:avLst/>
          </a:prstGeom>
          <a:noFill/>
          <a:ln w="9525" cmpd="sng">
            <a:solidFill>
              <a:schemeClr val="lt1">
                <a:shade val="50000"/>
                <a:alpha val="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処理の流れ</a:t>
            </a:r>
            <a:endParaRPr kumimoji="1" lang="ja-JP" altLang="en-US" sz="1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4916996" y="1002912"/>
            <a:ext cx="866775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28"/>
          <p:cNvSpPr txBox="1"/>
          <p:nvPr/>
        </p:nvSpPr>
        <p:spPr>
          <a:xfrm>
            <a:off x="4734030" y="1694977"/>
            <a:ext cx="1260140" cy="266700"/>
          </a:xfrm>
          <a:prstGeom prst="rect">
            <a:avLst/>
          </a:prstGeom>
          <a:noFill/>
          <a:ln w="9525" cmpd="sng">
            <a:solidFill>
              <a:schemeClr val="lt1">
                <a:shade val="50000"/>
                <a:alpha val="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データの流れ</a:t>
            </a:r>
            <a:endParaRPr kumimoji="1" lang="ja-JP" altLang="en-US" sz="1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4930713" y="1621515"/>
            <a:ext cx="866775" cy="0"/>
          </a:xfrm>
          <a:prstGeom prst="straightConnector1">
            <a:avLst/>
          </a:prstGeom>
          <a:ln w="38100">
            <a:solidFill>
              <a:schemeClr val="accent5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ローチャート: データ 11"/>
          <p:cNvSpPr/>
          <p:nvPr/>
        </p:nvSpPr>
        <p:spPr>
          <a:xfrm>
            <a:off x="1081522" y="2341662"/>
            <a:ext cx="1207182" cy="523875"/>
          </a:xfrm>
          <a:prstGeom prst="flowChartInputOutp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データ</a:t>
            </a:r>
          </a:p>
        </p:txBody>
      </p:sp>
      <p:sp>
        <p:nvSpPr>
          <p:cNvPr id="13" name="フローチャート: 複数書類 12"/>
          <p:cNvSpPr/>
          <p:nvPr/>
        </p:nvSpPr>
        <p:spPr>
          <a:xfrm>
            <a:off x="3087237" y="1694977"/>
            <a:ext cx="1119779" cy="540000"/>
          </a:xfrm>
          <a:prstGeom prst="flowChartMultidocumen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複数書類</a:t>
            </a:r>
            <a:endParaRPr kumimoji="1" lang="ja-JP" altLang="en-US" sz="20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フローチャート: 手操作入力 13"/>
          <p:cNvSpPr/>
          <p:nvPr/>
        </p:nvSpPr>
        <p:spPr>
          <a:xfrm>
            <a:off x="3087236" y="3175027"/>
            <a:ext cx="1119779" cy="540000"/>
          </a:xfrm>
          <a:prstGeom prst="flowChartManualInp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手操作入力</a:t>
            </a:r>
            <a:endParaRPr kumimoji="1" lang="ja-JP" altLang="en-US" sz="11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フローチャート: 手作業 14"/>
          <p:cNvSpPr/>
          <p:nvPr/>
        </p:nvSpPr>
        <p:spPr>
          <a:xfrm>
            <a:off x="1091046" y="3046512"/>
            <a:ext cx="1197658" cy="540000"/>
          </a:xfrm>
          <a:prstGeom prst="flowChartManualOperati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手作業</a:t>
            </a:r>
            <a:endParaRPr kumimoji="1" lang="ja-JP" altLang="en-US" sz="180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フローチャート: 結合子 15"/>
          <p:cNvSpPr/>
          <p:nvPr/>
        </p:nvSpPr>
        <p:spPr>
          <a:xfrm>
            <a:off x="2997340" y="4113076"/>
            <a:ext cx="400050" cy="381000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ysClr val="windowText" lastClr="000000"/>
              </a:solidFill>
            </a:endParaRPr>
          </a:p>
        </p:txBody>
      </p:sp>
      <p:sp>
        <p:nvSpPr>
          <p:cNvPr id="17" name="フローチャート: 他ページ結合子 16"/>
          <p:cNvSpPr/>
          <p:nvPr/>
        </p:nvSpPr>
        <p:spPr>
          <a:xfrm>
            <a:off x="3972676" y="4113076"/>
            <a:ext cx="400050" cy="361950"/>
          </a:xfrm>
          <a:prstGeom prst="flowChartOffpageConnec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ysClr val="windowText" lastClr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21115" y="4484551"/>
            <a:ext cx="1019175" cy="266700"/>
          </a:xfrm>
          <a:prstGeom prst="rect">
            <a:avLst/>
          </a:prstGeom>
          <a:noFill/>
          <a:ln w="9525" cmpd="sng">
            <a:solidFill>
              <a:schemeClr val="lt1">
                <a:shade val="50000"/>
                <a:alpha val="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結合子</a:t>
            </a:r>
            <a:endParaRPr kumimoji="1" lang="ja-JP" altLang="en-US" sz="1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62150" y="4485144"/>
            <a:ext cx="904874" cy="504826"/>
          </a:xfrm>
          <a:prstGeom prst="rect">
            <a:avLst/>
          </a:prstGeom>
          <a:noFill/>
          <a:ln w="9525" cmpd="sng">
            <a:solidFill>
              <a:schemeClr val="lt1">
                <a:shade val="50000"/>
                <a:alpha val="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他ページ</a:t>
            </a:r>
            <a:endParaRPr kumimoji="1" lang="en-US" altLang="ja-JP" sz="14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結合子</a:t>
            </a:r>
            <a:endParaRPr kumimoji="1" lang="ja-JP" altLang="en-US" sz="1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567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59</Words>
  <Application>Microsoft Office PowerPoint</Application>
  <PresentationFormat>A4 210 x 297 mm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2020-05-28T08:59:01Z</dcterms:created>
  <dcterms:modified xsi:type="dcterms:W3CDTF">2020-06-16T00:30:33Z</dcterms:modified>
</cp:coreProperties>
</file>