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4" d="100"/>
          <a:sy n="94" d="100"/>
        </p:scale>
        <p:origin x="144" y="27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流れ図のレイアウト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79388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8807" y="1183464"/>
            <a:ext cx="1613893" cy="467116"/>
            <a:chOff x="638807" y="1183464"/>
            <a:chExt cx="1613893" cy="467116"/>
          </a:xfrm>
        </p:grpSpPr>
        <p:sp>
          <p:nvSpPr>
            <p:cNvPr id="2" name="正方形/長方形 1"/>
            <p:cNvSpPr/>
            <p:nvPr/>
          </p:nvSpPr>
          <p:spPr>
            <a:xfrm>
              <a:off x="1754931" y="1183464"/>
              <a:ext cx="497769" cy="445337"/>
            </a:xfrm>
            <a:prstGeom prst="rect">
              <a:avLst/>
            </a:prstGeom>
            <a:solidFill>
              <a:srgbClr val="0071BC"/>
            </a:solidFill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32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38807" y="1183465"/>
              <a:ext cx="1116124" cy="445336"/>
            </a:xfrm>
            <a:prstGeom prst="rect">
              <a:avLst/>
            </a:prstGeom>
            <a:noFill/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76612" y="1224893"/>
              <a:ext cx="8763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smtClean="0">
                  <a:solidFill>
                    <a:srgbClr val="0071BC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STEP</a:t>
              </a:r>
              <a:endParaRPr kumimoji="1" lang="ja-JP" altLang="en-US" sz="20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830960" y="1188915"/>
              <a:ext cx="3197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</a:t>
              </a:r>
              <a:endParaRPr kumimoji="1" lang="ja-JP" altLang="en-US" sz="2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638807" y="2089159"/>
            <a:ext cx="1613893" cy="467116"/>
            <a:chOff x="638807" y="2132855"/>
            <a:chExt cx="1613893" cy="467116"/>
          </a:xfrm>
        </p:grpSpPr>
        <p:sp>
          <p:nvSpPr>
            <p:cNvPr id="21" name="正方形/長方形 20"/>
            <p:cNvSpPr/>
            <p:nvPr/>
          </p:nvSpPr>
          <p:spPr>
            <a:xfrm>
              <a:off x="1754931" y="2132855"/>
              <a:ext cx="497769" cy="445337"/>
            </a:xfrm>
            <a:prstGeom prst="rect">
              <a:avLst/>
            </a:prstGeom>
            <a:solidFill>
              <a:srgbClr val="0071BC"/>
            </a:solidFill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32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638807" y="2132856"/>
              <a:ext cx="1116124" cy="445336"/>
            </a:xfrm>
            <a:prstGeom prst="rect">
              <a:avLst/>
            </a:prstGeom>
            <a:noFill/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776612" y="2174284"/>
              <a:ext cx="8763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smtClean="0">
                  <a:solidFill>
                    <a:srgbClr val="0071BC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STEP</a:t>
              </a:r>
              <a:endParaRPr kumimoji="1" lang="ja-JP" altLang="en-US" sz="20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830960" y="2138306"/>
              <a:ext cx="3197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2</a:t>
              </a:r>
              <a:endParaRPr kumimoji="1" lang="ja-JP" altLang="en-US" sz="2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38807" y="2994854"/>
            <a:ext cx="1613893" cy="467116"/>
            <a:chOff x="638807" y="3060466"/>
            <a:chExt cx="1613893" cy="467116"/>
          </a:xfrm>
        </p:grpSpPr>
        <p:sp>
          <p:nvSpPr>
            <p:cNvPr id="30" name="正方形/長方形 29"/>
            <p:cNvSpPr/>
            <p:nvPr/>
          </p:nvSpPr>
          <p:spPr>
            <a:xfrm>
              <a:off x="1754931" y="3060466"/>
              <a:ext cx="497769" cy="445337"/>
            </a:xfrm>
            <a:prstGeom prst="rect">
              <a:avLst/>
            </a:prstGeom>
            <a:solidFill>
              <a:srgbClr val="0071BC"/>
            </a:solidFill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32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638807" y="3060467"/>
              <a:ext cx="1116124" cy="445336"/>
            </a:xfrm>
            <a:prstGeom prst="rect">
              <a:avLst/>
            </a:prstGeom>
            <a:noFill/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76612" y="3101895"/>
              <a:ext cx="8763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smtClean="0">
                  <a:solidFill>
                    <a:srgbClr val="0071BC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STEP</a:t>
              </a:r>
              <a:endParaRPr kumimoji="1" lang="ja-JP" altLang="en-US" sz="20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1830960" y="3065917"/>
              <a:ext cx="3197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3</a:t>
              </a:r>
              <a:endParaRPr kumimoji="1" lang="ja-JP" altLang="en-US" sz="2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627107" y="3900549"/>
            <a:ext cx="1613893" cy="467116"/>
            <a:chOff x="627107" y="3966297"/>
            <a:chExt cx="1613893" cy="467116"/>
          </a:xfrm>
        </p:grpSpPr>
        <p:sp>
          <p:nvSpPr>
            <p:cNvPr id="34" name="正方形/長方形 33"/>
            <p:cNvSpPr/>
            <p:nvPr/>
          </p:nvSpPr>
          <p:spPr>
            <a:xfrm>
              <a:off x="1743231" y="3966297"/>
              <a:ext cx="497769" cy="445337"/>
            </a:xfrm>
            <a:prstGeom prst="rect">
              <a:avLst/>
            </a:prstGeom>
            <a:solidFill>
              <a:srgbClr val="0071BC"/>
            </a:solidFill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32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627107" y="3966298"/>
              <a:ext cx="1116124" cy="445336"/>
            </a:xfrm>
            <a:prstGeom prst="rect">
              <a:avLst/>
            </a:prstGeom>
            <a:noFill/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764912" y="4007726"/>
              <a:ext cx="8763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smtClean="0">
                  <a:solidFill>
                    <a:srgbClr val="0071BC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STEP</a:t>
              </a:r>
              <a:endParaRPr kumimoji="1" lang="ja-JP" altLang="en-US" sz="20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819260" y="3971748"/>
              <a:ext cx="3197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4</a:t>
              </a:r>
              <a:endParaRPr kumimoji="1" lang="ja-JP" altLang="en-US" sz="2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27107" y="4806244"/>
            <a:ext cx="1613893" cy="467116"/>
            <a:chOff x="627107" y="4850348"/>
            <a:chExt cx="1613893" cy="467116"/>
          </a:xfrm>
        </p:grpSpPr>
        <p:sp>
          <p:nvSpPr>
            <p:cNvPr id="38" name="正方形/長方形 37"/>
            <p:cNvSpPr/>
            <p:nvPr/>
          </p:nvSpPr>
          <p:spPr>
            <a:xfrm>
              <a:off x="1743231" y="4850348"/>
              <a:ext cx="497769" cy="445337"/>
            </a:xfrm>
            <a:prstGeom prst="rect">
              <a:avLst/>
            </a:prstGeom>
            <a:solidFill>
              <a:srgbClr val="0071BC"/>
            </a:solidFill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32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27107" y="4850349"/>
              <a:ext cx="1116124" cy="445336"/>
            </a:xfrm>
            <a:prstGeom prst="rect">
              <a:avLst/>
            </a:prstGeom>
            <a:noFill/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764912" y="4891777"/>
              <a:ext cx="8763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smtClean="0">
                  <a:solidFill>
                    <a:srgbClr val="0071BC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STEP</a:t>
              </a:r>
              <a:endParaRPr kumimoji="1" lang="ja-JP" altLang="en-US" sz="20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819260" y="4855799"/>
              <a:ext cx="3197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5</a:t>
              </a:r>
              <a:endParaRPr kumimoji="1" lang="ja-JP" altLang="en-US" sz="2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627107" y="5711939"/>
            <a:ext cx="1613893" cy="467116"/>
            <a:chOff x="627107" y="5711939"/>
            <a:chExt cx="1613893" cy="467116"/>
          </a:xfrm>
        </p:grpSpPr>
        <p:sp>
          <p:nvSpPr>
            <p:cNvPr id="42" name="正方形/長方形 41"/>
            <p:cNvSpPr/>
            <p:nvPr/>
          </p:nvSpPr>
          <p:spPr>
            <a:xfrm>
              <a:off x="1743231" y="5711939"/>
              <a:ext cx="497769" cy="445337"/>
            </a:xfrm>
            <a:prstGeom prst="rect">
              <a:avLst/>
            </a:prstGeom>
            <a:solidFill>
              <a:srgbClr val="0071BC"/>
            </a:solidFill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32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627107" y="5711940"/>
              <a:ext cx="1116124" cy="445336"/>
            </a:xfrm>
            <a:prstGeom prst="rect">
              <a:avLst/>
            </a:prstGeom>
            <a:noFill/>
            <a:ln w="254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764912" y="5753368"/>
              <a:ext cx="8763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smtClean="0">
                  <a:solidFill>
                    <a:srgbClr val="0071BC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STEP</a:t>
              </a:r>
              <a:endParaRPr kumimoji="1" lang="ja-JP" altLang="en-US" sz="20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1819260" y="5717390"/>
              <a:ext cx="3197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6</a:t>
              </a:r>
              <a:endParaRPr kumimoji="1" lang="ja-JP" altLang="en-US" sz="24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4" name="二等辺三角形 3"/>
          <p:cNvSpPr/>
          <p:nvPr/>
        </p:nvSpPr>
        <p:spPr>
          <a:xfrm rot="10800000">
            <a:off x="1236213" y="1750961"/>
            <a:ext cx="252028" cy="216024"/>
          </a:xfrm>
          <a:prstGeom prst="triangl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二等辺三角形 45"/>
          <p:cNvSpPr/>
          <p:nvPr/>
        </p:nvSpPr>
        <p:spPr>
          <a:xfrm rot="10800000">
            <a:off x="1236213" y="2652865"/>
            <a:ext cx="252028" cy="216024"/>
          </a:xfrm>
          <a:prstGeom prst="triangl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二等辺三角形 46"/>
          <p:cNvSpPr/>
          <p:nvPr/>
        </p:nvSpPr>
        <p:spPr>
          <a:xfrm rot="10800000">
            <a:off x="1236212" y="3566157"/>
            <a:ext cx="252028" cy="216024"/>
          </a:xfrm>
          <a:prstGeom prst="triangl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二等辺三角形 47"/>
          <p:cNvSpPr/>
          <p:nvPr/>
        </p:nvSpPr>
        <p:spPr>
          <a:xfrm rot="10800000">
            <a:off x="1236212" y="4464255"/>
            <a:ext cx="252028" cy="216024"/>
          </a:xfrm>
          <a:prstGeom prst="triangl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二等辺三角形 48"/>
          <p:cNvSpPr/>
          <p:nvPr/>
        </p:nvSpPr>
        <p:spPr>
          <a:xfrm rot="10800000">
            <a:off x="1236212" y="5373748"/>
            <a:ext cx="252028" cy="216024"/>
          </a:xfrm>
          <a:prstGeom prst="triangl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682708" y="1081627"/>
            <a:ext cx="541473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ja-JP" altLang="en-US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現状把握</a:t>
            </a:r>
            <a:endParaRPr kumimoji="1" lang="en-US" altLang="ja-JP" sz="16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プロジェクトの情報を収集してチームの現状を把握する</a:t>
            </a:r>
            <a:endParaRPr kumimoji="1" lang="ja-JP" altLang="en-US" sz="14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682708" y="1982553"/>
            <a:ext cx="541473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人員選定</a:t>
            </a:r>
          </a:p>
          <a:p>
            <a:pPr>
              <a:spcAft>
                <a:spcPts val="600"/>
              </a:spcAft>
            </a:pP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チーム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の人数と関わる人員を選定する</a:t>
            </a:r>
            <a:endParaRPr kumimoji="1" lang="ja-JP" altLang="en-US" sz="14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671008" y="2883093"/>
            <a:ext cx="541473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プロジェクトチーム発足</a:t>
            </a:r>
            <a:endParaRPr kumimoji="1" lang="en-US" altLang="ja-JP" sz="16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プロジェクトの目的を決めてチーム編成を行う</a:t>
            </a:r>
            <a:endParaRPr kumimoji="1" lang="ja-JP" altLang="en-US" sz="14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671008" y="3792357"/>
            <a:ext cx="541473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概要</a:t>
            </a:r>
            <a:r>
              <a:rPr lang="ja-JP" altLang="en-US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設計</a:t>
            </a:r>
            <a:endParaRPr kumimoji="1" lang="en-US" altLang="ja-JP" sz="16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プロジェクトの基本的な概要を設計する</a:t>
            </a:r>
            <a:endParaRPr kumimoji="1" lang="ja-JP" altLang="en-US" sz="14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671008" y="4701621"/>
            <a:ext cx="541473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実装</a:t>
            </a:r>
            <a:endParaRPr kumimoji="1" lang="en-US" altLang="ja-JP" sz="16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実際にプロジェクト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チーム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で行う作業を開始する</a:t>
            </a:r>
            <a:endParaRPr kumimoji="1" lang="ja-JP" altLang="en-US" sz="14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671008" y="5603747"/>
            <a:ext cx="6782492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チーム</a:t>
            </a:r>
            <a:r>
              <a:rPr lang="ja-JP" altLang="en-US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解散</a:t>
            </a:r>
            <a:endParaRPr kumimoji="1" lang="en-US" altLang="ja-JP" sz="16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チームで行う作業が終了したら速やかに解散して次の業務を行う</a:t>
            </a:r>
            <a:endParaRPr kumimoji="1" lang="ja-JP" altLang="en-US" sz="14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99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2020-05-28T08:59:01Z</dcterms:created>
  <dcterms:modified xsi:type="dcterms:W3CDTF">2020-06-02T02:49:42Z</dcterms:modified>
</cp:coreProperties>
</file>