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  <a:srgbClr val="EE6167"/>
    <a:srgbClr val="1E8CD7"/>
    <a:srgbClr val="95C94D"/>
    <a:srgbClr val="FBB03B"/>
    <a:srgbClr val="4A206A"/>
    <a:srgbClr val="E73E45"/>
    <a:srgbClr val="A32326"/>
    <a:srgbClr val="2F5597"/>
    <a:srgbClr val="3857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>
      <p:cViewPr varScale="1">
        <p:scale>
          <a:sx n="106" d="100"/>
          <a:sy n="106" d="100"/>
        </p:scale>
        <p:origin x="444" y="15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8484" y="56841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フロー図のレイアウトサンプル</a:t>
            </a:r>
            <a:r>
              <a:rPr lang="en-US" altLang="ja-JP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sp>
        <p:nvSpPr>
          <p:cNvPr id="2" name="円/楕円 1"/>
          <p:cNvSpPr/>
          <p:nvPr/>
        </p:nvSpPr>
        <p:spPr>
          <a:xfrm>
            <a:off x="1388604" y="1268760"/>
            <a:ext cx="1800000" cy="1800000"/>
          </a:xfrm>
          <a:prstGeom prst="ellipse">
            <a:avLst/>
          </a:prstGeom>
          <a:noFill/>
          <a:ln w="19050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4053000" y="1268760"/>
            <a:ext cx="1800000" cy="1800000"/>
          </a:xfrm>
          <a:prstGeom prst="ellipse">
            <a:avLst/>
          </a:prstGeom>
          <a:noFill/>
          <a:ln w="19050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6717396" y="1268760"/>
            <a:ext cx="1800000" cy="1800000"/>
          </a:xfrm>
          <a:prstGeom prst="ellipse">
            <a:avLst/>
          </a:prstGeom>
          <a:noFill/>
          <a:ln w="190500"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>
            <a:off x="3260812" y="2168860"/>
            <a:ext cx="720000" cy="0"/>
          </a:xfrm>
          <a:prstGeom prst="straightConnector1">
            <a:avLst/>
          </a:prstGeom>
          <a:ln w="101600">
            <a:solidFill>
              <a:srgbClr val="0071BC"/>
            </a:solidFill>
            <a:headEnd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5925108" y="2168860"/>
            <a:ext cx="720000" cy="0"/>
          </a:xfrm>
          <a:prstGeom prst="straightConnector1">
            <a:avLst/>
          </a:prstGeom>
          <a:ln w="101600">
            <a:solidFill>
              <a:srgbClr val="0071BC"/>
            </a:solidFill>
            <a:headEnd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2027525" y="1497179"/>
            <a:ext cx="5221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smtClean="0">
                <a:solidFill>
                  <a:schemeClr val="accent5">
                    <a:lumMod val="20000"/>
                    <a:lumOff val="80000"/>
                  </a:schemeClr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1</a:t>
            </a:r>
            <a:endParaRPr kumimoji="1" lang="ja-JP" altLang="en-US" sz="4400" b="1" smtClean="0">
              <a:solidFill>
                <a:schemeClr val="accent5">
                  <a:lumMod val="20000"/>
                  <a:lumOff val="80000"/>
                </a:schemeClr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91921" y="1497178"/>
            <a:ext cx="5221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smtClean="0">
                <a:solidFill>
                  <a:schemeClr val="accent5">
                    <a:lumMod val="60000"/>
                    <a:lumOff val="40000"/>
                  </a:schemeClr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2</a:t>
            </a:r>
            <a:endParaRPr kumimoji="1" lang="ja-JP" altLang="en-US" sz="4400" b="1" smtClean="0">
              <a:solidFill>
                <a:schemeClr val="accent5">
                  <a:lumMod val="60000"/>
                  <a:lumOff val="40000"/>
                </a:schemeClr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356317" y="1497178"/>
            <a:ext cx="5221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b="1" smtClean="0">
                <a:solidFill>
                  <a:srgbClr val="0071BC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3</a:t>
            </a:r>
            <a:endParaRPr kumimoji="1" lang="ja-JP" altLang="en-US" sz="4400" b="1" smtClean="0">
              <a:solidFill>
                <a:srgbClr val="0071BC"/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21491" y="2168760"/>
            <a:ext cx="11342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spc="-300" smtClean="0">
                <a:solidFill>
                  <a:schemeClr val="accent5">
                    <a:lumMod val="20000"/>
                    <a:lumOff val="8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タイトル</a:t>
            </a:r>
            <a:endParaRPr kumimoji="1" lang="ja-JP" altLang="en-US" sz="2000" b="1" spc="-300" smtClean="0">
              <a:solidFill>
                <a:schemeClr val="accent5">
                  <a:lumMod val="20000"/>
                  <a:lumOff val="8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385887" y="2168760"/>
            <a:ext cx="11342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spc="-30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タイトル</a:t>
            </a:r>
            <a:endParaRPr kumimoji="1" lang="ja-JP" altLang="en-US" sz="2000" b="1" spc="-300" smtClean="0">
              <a:solidFill>
                <a:schemeClr val="accent5">
                  <a:lumMod val="60000"/>
                  <a:lumOff val="40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050283" y="2168760"/>
            <a:ext cx="11342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spc="-300" smtClean="0">
                <a:solidFill>
                  <a:srgbClr val="0071BC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タイトル</a:t>
            </a:r>
            <a:endParaRPr kumimoji="1" lang="ja-JP" altLang="en-US" sz="2000" b="1" spc="-300" smtClean="0">
              <a:solidFill>
                <a:srgbClr val="0071BC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352600" y="3429000"/>
            <a:ext cx="1872008" cy="1440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016996" y="3440567"/>
            <a:ext cx="1872008" cy="14401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6681392" y="3429000"/>
            <a:ext cx="1872008" cy="144016"/>
          </a:xfrm>
          <a:prstGeom prst="rect">
            <a:avLst/>
          </a:prstGeom>
          <a:solidFill>
            <a:srgbClr val="0071BC"/>
          </a:solidFill>
          <a:ln>
            <a:solidFill>
              <a:srgbClr val="0071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smtClean="0">
              <a:solidFill>
                <a:srgbClr val="0071BC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352600" y="3753036"/>
            <a:ext cx="19082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テキストをここに書きますテキストをここ</a:t>
            </a:r>
            <a:r>
              <a:rPr lang="ja-JP" altLang="en-US">
                <a:latin typeface="游ゴシック" panose="020B0400000000000000" pitchFamily="50" charset="-128"/>
                <a:ea typeface="游ゴシック" panose="020B0400000000000000" pitchFamily="50" charset="-128"/>
              </a:rPr>
              <a:t>に</a:t>
            </a:r>
            <a:r>
              <a:rPr lang="ja-JP" altLang="en-US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書きます</a:t>
            </a:r>
            <a:r>
              <a:rPr lang="ja-JP" altLang="en-US"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テキストをここ</a:t>
            </a:r>
            <a:r>
              <a:rPr lang="ja-JP" altLang="en-US">
                <a:latin typeface="游ゴシック" panose="020B0400000000000000" pitchFamily="50" charset="-128"/>
                <a:ea typeface="游ゴシック" panose="020B0400000000000000" pitchFamily="50" charset="-128"/>
              </a:rPr>
              <a:t>に</a:t>
            </a:r>
            <a:r>
              <a:rPr lang="ja-JP" altLang="en-US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書きます</a:t>
            </a:r>
            <a:r>
              <a:rPr lang="ja-JP" altLang="en-US"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テキストをここ</a:t>
            </a:r>
            <a:r>
              <a:rPr lang="ja-JP" altLang="en-US">
                <a:latin typeface="游ゴシック" panose="020B0400000000000000" pitchFamily="50" charset="-128"/>
                <a:ea typeface="游ゴシック" panose="020B0400000000000000" pitchFamily="50" charset="-128"/>
              </a:rPr>
              <a:t>に</a:t>
            </a:r>
            <a:r>
              <a:rPr lang="ja-JP" altLang="en-US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書きます</a:t>
            </a:r>
            <a:endParaRPr lang="ja-JP" altLang="en-US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kumimoji="1" lang="ja-JP" altLang="en-US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980812" y="3753036"/>
            <a:ext cx="19082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テキストをここに書きますテキストをここ</a:t>
            </a:r>
            <a:r>
              <a:rPr lang="ja-JP" altLang="en-US">
                <a:latin typeface="游ゴシック" panose="020B0400000000000000" pitchFamily="50" charset="-128"/>
                <a:ea typeface="游ゴシック" panose="020B0400000000000000" pitchFamily="50" charset="-128"/>
              </a:rPr>
              <a:t>に</a:t>
            </a:r>
            <a:r>
              <a:rPr lang="ja-JP" altLang="en-US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書きます</a:t>
            </a:r>
            <a:r>
              <a:rPr lang="ja-JP" altLang="en-US"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テキストをここ</a:t>
            </a:r>
            <a:r>
              <a:rPr lang="ja-JP" altLang="en-US">
                <a:latin typeface="游ゴシック" panose="020B0400000000000000" pitchFamily="50" charset="-128"/>
                <a:ea typeface="游ゴシック" panose="020B0400000000000000" pitchFamily="50" charset="-128"/>
              </a:rPr>
              <a:t>に</a:t>
            </a:r>
            <a:r>
              <a:rPr lang="ja-JP" altLang="en-US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書きます</a:t>
            </a:r>
            <a:r>
              <a:rPr lang="ja-JP" altLang="en-US"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テキストをここ</a:t>
            </a:r>
            <a:r>
              <a:rPr lang="ja-JP" altLang="en-US">
                <a:latin typeface="游ゴシック" panose="020B0400000000000000" pitchFamily="50" charset="-128"/>
                <a:ea typeface="游ゴシック" panose="020B0400000000000000" pitchFamily="50" charset="-128"/>
              </a:rPr>
              <a:t>に</a:t>
            </a:r>
            <a:r>
              <a:rPr lang="ja-JP" altLang="en-US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書きます</a:t>
            </a:r>
            <a:endParaRPr lang="ja-JP" altLang="en-US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kumimoji="1" lang="ja-JP" altLang="en-US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681192" y="3747114"/>
            <a:ext cx="19082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テキストをここに書きますテキストをここ</a:t>
            </a:r>
            <a:r>
              <a:rPr lang="ja-JP" altLang="en-US">
                <a:latin typeface="游ゴシック" panose="020B0400000000000000" pitchFamily="50" charset="-128"/>
                <a:ea typeface="游ゴシック" panose="020B0400000000000000" pitchFamily="50" charset="-128"/>
              </a:rPr>
              <a:t>に</a:t>
            </a:r>
            <a:r>
              <a:rPr lang="ja-JP" altLang="en-US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書きます</a:t>
            </a:r>
            <a:r>
              <a:rPr lang="ja-JP" altLang="en-US"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テキストをここ</a:t>
            </a:r>
            <a:r>
              <a:rPr lang="ja-JP" altLang="en-US">
                <a:latin typeface="游ゴシック" panose="020B0400000000000000" pitchFamily="50" charset="-128"/>
                <a:ea typeface="游ゴシック" panose="020B0400000000000000" pitchFamily="50" charset="-128"/>
              </a:rPr>
              <a:t>に</a:t>
            </a:r>
            <a:r>
              <a:rPr lang="ja-JP" altLang="en-US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書きます</a:t>
            </a:r>
            <a:r>
              <a:rPr lang="ja-JP" altLang="en-US">
                <a:latin typeface="游ゴシック" panose="020B0400000000000000" pitchFamily="50" charset="-128"/>
                <a:ea typeface="游ゴシック" panose="020B0400000000000000" pitchFamily="50" charset="-128"/>
              </a:rPr>
              <a:t>テキストをここ</a:t>
            </a:r>
            <a:r>
              <a:rPr lang="ja-JP" altLang="en-US">
                <a:latin typeface="游ゴシック" panose="020B0400000000000000" pitchFamily="50" charset="-128"/>
                <a:ea typeface="游ゴシック" panose="020B0400000000000000" pitchFamily="50" charset="-128"/>
              </a:rPr>
              <a:t>に</a:t>
            </a:r>
            <a:r>
              <a:rPr lang="ja-JP" altLang="en-US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書きます</a:t>
            </a:r>
            <a:endParaRPr lang="ja-JP" altLang="en-US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kumimoji="1" lang="ja-JP" altLang="en-US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8694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rgbClr val="0071BC"/>
          </a:solidFill>
        </a:ln>
      </a:spPr>
      <a:bodyPr rtlCol="0" anchor="ctr"/>
      <a:lstStyle>
        <a:defPPr algn="ctr">
          <a:defRPr kumimoji="1" sz="1400" smtClean="0">
            <a:solidFill>
              <a:srgbClr val="0071BC"/>
            </a:solidFill>
            <a:latin typeface="メイリオ" panose="020B0604030504040204" pitchFamily="50" charset="-128"/>
            <a:ea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77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2020-05-28T08:52:23Z</dcterms:created>
  <dcterms:modified xsi:type="dcterms:W3CDTF">2020-06-02T00:59:57Z</dcterms:modified>
</cp:coreProperties>
</file>