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6167"/>
    <a:srgbClr val="1E8CD7"/>
    <a:srgbClr val="95C94D"/>
    <a:srgbClr val="FBB03B"/>
    <a:srgbClr val="4A206A"/>
    <a:srgbClr val="E73E45"/>
    <a:srgbClr val="A32326"/>
    <a:srgbClr val="2F5597"/>
    <a:srgbClr val="0071BC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10" d="100"/>
          <a:sy n="110" d="100"/>
        </p:scale>
        <p:origin x="120" y="19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フロー図・流れ図・チャート図のレイアウトサンプル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3" name="フローチャート: 他ページ結合子 2"/>
          <p:cNvSpPr/>
          <p:nvPr/>
        </p:nvSpPr>
        <p:spPr>
          <a:xfrm>
            <a:off x="2396716" y="1484784"/>
            <a:ext cx="5112568" cy="1116124"/>
          </a:xfrm>
          <a:prstGeom prst="flowChartOffpageConnector">
            <a:avLst/>
          </a:prstGeom>
          <a:gradFill flip="none" rotWithShape="1">
            <a:gsLst>
              <a:gs pos="0">
                <a:srgbClr val="FBB03B"/>
              </a:gs>
              <a:gs pos="5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rgbClr val="FBB03B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78914" y="1506303"/>
            <a:ext cx="154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 1</a:t>
            </a:r>
            <a:endParaRPr kumimoji="1" lang="ja-JP" altLang="en-US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24808" y="2041555"/>
            <a:ext cx="3708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ここにステップごとの内容を書きます</a:t>
            </a:r>
            <a:endParaRPr kumimoji="1" lang="ja-JP" altLang="en-US" sz="160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178914" y="2689889"/>
            <a:ext cx="154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 2</a:t>
            </a:r>
            <a:endParaRPr kumimoji="1" lang="ja-JP" altLang="en-US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224808" y="3225141"/>
            <a:ext cx="3708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ここにステップごとの内容を書きます</a:t>
            </a:r>
            <a:endParaRPr kumimoji="1" lang="ja-JP" altLang="en-US" sz="160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183798" y="3832680"/>
            <a:ext cx="154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 3</a:t>
            </a:r>
            <a:endParaRPr kumimoji="1" lang="ja-JP" altLang="en-US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229692" y="4367932"/>
            <a:ext cx="3708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ここにステップごとの内容を書きます</a:t>
            </a:r>
            <a:endParaRPr kumimoji="1" lang="ja-JP" altLang="en-US" sz="160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8" name="フローチャート: 他ページ結合子 57"/>
          <p:cNvSpPr/>
          <p:nvPr/>
        </p:nvSpPr>
        <p:spPr>
          <a:xfrm>
            <a:off x="2396716" y="2625013"/>
            <a:ext cx="5112568" cy="1116124"/>
          </a:xfrm>
          <a:prstGeom prst="flowChartOffpageConnector">
            <a:avLst/>
          </a:prstGeom>
          <a:gradFill flip="none" rotWithShape="1">
            <a:gsLst>
              <a:gs pos="0">
                <a:srgbClr val="EE6167"/>
              </a:gs>
              <a:gs pos="58000">
                <a:srgbClr val="EE6167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178914" y="2646532"/>
            <a:ext cx="154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 2</a:t>
            </a:r>
            <a:endParaRPr kumimoji="1" lang="ja-JP" altLang="en-US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224808" y="3181784"/>
            <a:ext cx="3708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ここにステップごとの内容を書きます</a:t>
            </a:r>
            <a:endParaRPr kumimoji="1" lang="ja-JP" altLang="en-US" sz="160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178914" y="3824138"/>
            <a:ext cx="154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 2</a:t>
            </a:r>
            <a:endParaRPr kumimoji="1" lang="ja-JP" altLang="en-US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224808" y="4359390"/>
            <a:ext cx="3708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ここにステップごとの内容を書きます</a:t>
            </a:r>
            <a:endParaRPr kumimoji="1" lang="ja-JP" altLang="en-US" sz="160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3" name="フローチャート: 他ページ結合子 62"/>
          <p:cNvSpPr/>
          <p:nvPr/>
        </p:nvSpPr>
        <p:spPr>
          <a:xfrm>
            <a:off x="2396716" y="3759262"/>
            <a:ext cx="5112568" cy="1116124"/>
          </a:xfrm>
          <a:prstGeom prst="flowChartOffpageConnector">
            <a:avLst/>
          </a:prstGeom>
          <a:gradFill flip="none" rotWithShape="1">
            <a:gsLst>
              <a:gs pos="0">
                <a:srgbClr val="95C94D"/>
              </a:gs>
              <a:gs pos="58000">
                <a:srgbClr val="95C94D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178914" y="3780781"/>
            <a:ext cx="154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 3</a:t>
            </a:r>
            <a:endParaRPr kumimoji="1" lang="ja-JP" altLang="en-US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224808" y="4316033"/>
            <a:ext cx="3708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ここにステップごとの内容を書きます</a:t>
            </a:r>
            <a:endParaRPr kumimoji="1" lang="ja-JP" altLang="en-US" sz="160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183798" y="4965684"/>
            <a:ext cx="154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 3</a:t>
            </a:r>
            <a:endParaRPr kumimoji="1" lang="ja-JP" altLang="en-US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229692" y="5500936"/>
            <a:ext cx="3708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ここにステップごとの内容を書きます</a:t>
            </a:r>
            <a:endParaRPr kumimoji="1" lang="ja-JP" altLang="en-US" sz="160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178914" y="4957142"/>
            <a:ext cx="154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 2</a:t>
            </a:r>
            <a:endParaRPr kumimoji="1" lang="ja-JP" altLang="en-US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224808" y="5492394"/>
            <a:ext cx="3708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ここにステップごとの内容を書きます</a:t>
            </a:r>
            <a:endParaRPr kumimoji="1" lang="ja-JP" altLang="en-US" sz="160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0" name="フローチャート: 他ページ結合子 69"/>
          <p:cNvSpPr/>
          <p:nvPr/>
        </p:nvSpPr>
        <p:spPr>
          <a:xfrm>
            <a:off x="2396716" y="4892266"/>
            <a:ext cx="5112568" cy="1116124"/>
          </a:xfrm>
          <a:prstGeom prst="flowChartOffpageConnector">
            <a:avLst/>
          </a:prstGeom>
          <a:gradFill flip="none" rotWithShape="1">
            <a:gsLst>
              <a:gs pos="0">
                <a:srgbClr val="1E8CD7"/>
              </a:gs>
              <a:gs pos="58000">
                <a:srgbClr val="1E8CD7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178914" y="4913785"/>
            <a:ext cx="154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smtClean="0">
                <a:solidFill>
                  <a:schemeClr val="bg1"/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STEP 4</a:t>
            </a:r>
            <a:endParaRPr kumimoji="1" lang="ja-JP" altLang="en-US" b="1" smtClean="0">
              <a:solidFill>
                <a:schemeClr val="bg1"/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224808" y="5449037"/>
            <a:ext cx="3708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ここにステップごとの内容を書きます</a:t>
            </a:r>
            <a:endParaRPr kumimoji="1" lang="ja-JP" altLang="en-US" sz="160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104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2020-05-28T08:52:23Z</dcterms:created>
  <dcterms:modified xsi:type="dcterms:W3CDTF">2020-06-01T07:18:36Z</dcterms:modified>
</cp:coreProperties>
</file>