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59" r:id="rId2"/>
  </p:sldIdLst>
  <p:sldSz cx="9906000" cy="6858000" type="A4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0956E3F7-0462-46ED-8BF9-740FA4BB7FDD}">
          <p14:sldIdLst>
            <p14:sldId id="259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E6167"/>
    <a:srgbClr val="1E8CD7"/>
    <a:srgbClr val="95C94D"/>
    <a:srgbClr val="FBB03B"/>
    <a:srgbClr val="4A206A"/>
    <a:srgbClr val="E73E45"/>
    <a:srgbClr val="A32326"/>
    <a:srgbClr val="2F5597"/>
    <a:srgbClr val="0071BC"/>
    <a:srgbClr val="38572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69" autoAdjust="0"/>
    <p:restoredTop sz="94660"/>
  </p:normalViewPr>
  <p:slideViewPr>
    <p:cSldViewPr>
      <p:cViewPr varScale="1">
        <p:scale>
          <a:sx n="110" d="100"/>
          <a:sy n="110" d="100"/>
        </p:scale>
        <p:origin x="120" y="192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238250" y="1122363"/>
            <a:ext cx="7429500" cy="2387600"/>
          </a:xfrm>
        </p:spPr>
        <p:txBody>
          <a:bodyPr anchor="b"/>
          <a:lstStyle>
            <a:lvl1pPr algn="ctr">
              <a:defRPr sz="4875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1950"/>
            </a:lvl1pPr>
            <a:lvl2pPr marL="371475" indent="0" algn="ctr">
              <a:buNone/>
              <a:defRPr sz="1625"/>
            </a:lvl2pPr>
            <a:lvl3pPr marL="742950" indent="0" algn="ctr">
              <a:buNone/>
              <a:defRPr sz="1463"/>
            </a:lvl3pPr>
            <a:lvl4pPr marL="1114425" indent="0" algn="ctr">
              <a:buNone/>
              <a:defRPr sz="1300"/>
            </a:lvl4pPr>
            <a:lvl5pPr marL="1485900" indent="0" algn="ctr">
              <a:buNone/>
              <a:defRPr sz="1300"/>
            </a:lvl5pPr>
            <a:lvl6pPr marL="1857375" indent="0" algn="ctr">
              <a:buNone/>
              <a:defRPr sz="1300"/>
            </a:lvl6pPr>
            <a:lvl7pPr marL="2228850" indent="0" algn="ctr">
              <a:buNone/>
              <a:defRPr sz="1300"/>
            </a:lvl7pPr>
            <a:lvl8pPr marL="2600325" indent="0" algn="ctr">
              <a:buNone/>
              <a:defRPr sz="1300"/>
            </a:lvl8pPr>
            <a:lvl9pPr marL="2971800" indent="0" algn="ctr">
              <a:buNone/>
              <a:defRPr sz="13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2020/6/1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38200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26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4211340" y="987426"/>
            <a:ext cx="5014913" cy="4873625"/>
          </a:xfrm>
        </p:spPr>
        <p:txBody>
          <a:bodyPr/>
          <a:lstStyle>
            <a:lvl1pPr marL="0" indent="0">
              <a:buNone/>
              <a:defRPr sz="2600"/>
            </a:lvl1pPr>
            <a:lvl2pPr marL="371475" indent="0">
              <a:buNone/>
              <a:defRPr sz="2275"/>
            </a:lvl2pPr>
            <a:lvl3pPr marL="742950" indent="0">
              <a:buNone/>
              <a:defRPr sz="1950"/>
            </a:lvl3pPr>
            <a:lvl4pPr marL="1114425" indent="0">
              <a:buNone/>
              <a:defRPr sz="1625"/>
            </a:lvl4pPr>
            <a:lvl5pPr marL="1485900" indent="0">
              <a:buNone/>
              <a:defRPr sz="1625"/>
            </a:lvl5pPr>
            <a:lvl6pPr marL="1857375" indent="0">
              <a:buNone/>
              <a:defRPr sz="1625"/>
            </a:lvl6pPr>
            <a:lvl7pPr marL="2228850" indent="0">
              <a:buNone/>
              <a:defRPr sz="1625"/>
            </a:lvl7pPr>
            <a:lvl8pPr marL="2600325" indent="0">
              <a:buNone/>
              <a:defRPr sz="1625"/>
            </a:lvl8pPr>
            <a:lvl9pPr marL="2971800" indent="0">
              <a:buNone/>
              <a:defRPr sz="1625"/>
            </a:lvl9pPr>
          </a:lstStyle>
          <a:p>
            <a:r>
              <a:rPr kumimoji="1" lang="ja-JP" altLang="en-US" smtClean="0"/>
              <a:t>図を追加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300"/>
            </a:lvl1pPr>
            <a:lvl2pPr marL="371475" indent="0">
              <a:buNone/>
              <a:defRPr sz="1138"/>
            </a:lvl2pPr>
            <a:lvl3pPr marL="742950" indent="0">
              <a:buNone/>
              <a:defRPr sz="975"/>
            </a:lvl3pPr>
            <a:lvl4pPr marL="1114425" indent="0">
              <a:buNone/>
              <a:defRPr sz="813"/>
            </a:lvl4pPr>
            <a:lvl5pPr marL="1485900" indent="0">
              <a:buNone/>
              <a:defRPr sz="813"/>
            </a:lvl5pPr>
            <a:lvl6pPr marL="1857375" indent="0">
              <a:buNone/>
              <a:defRPr sz="813"/>
            </a:lvl6pPr>
            <a:lvl7pPr marL="2228850" indent="0">
              <a:buNone/>
              <a:defRPr sz="813"/>
            </a:lvl7pPr>
            <a:lvl8pPr marL="2600325" indent="0">
              <a:buNone/>
              <a:defRPr sz="813"/>
            </a:lvl8pPr>
            <a:lvl9pPr marL="2971800" indent="0">
              <a:buNone/>
              <a:defRPr sz="813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2020/6/1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38677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2020/6/1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24639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088981" y="365125"/>
            <a:ext cx="2135981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81037" y="365125"/>
            <a:ext cx="6284119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2020/6/1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972821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2020/6/1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65098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75878" y="1709739"/>
            <a:ext cx="8543925" cy="2852737"/>
          </a:xfrm>
        </p:spPr>
        <p:txBody>
          <a:bodyPr anchor="b"/>
          <a:lstStyle>
            <a:lvl1pPr>
              <a:defRPr sz="4875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75878" y="4589464"/>
            <a:ext cx="8543925" cy="1500187"/>
          </a:xfrm>
        </p:spPr>
        <p:txBody>
          <a:bodyPr/>
          <a:lstStyle>
            <a:lvl1pPr marL="0" indent="0">
              <a:buNone/>
              <a:defRPr sz="1950">
                <a:solidFill>
                  <a:schemeClr val="tx1">
                    <a:tint val="75000"/>
                  </a:schemeClr>
                </a:solidFill>
              </a:defRPr>
            </a:lvl1pPr>
            <a:lvl2pPr marL="371475" indent="0">
              <a:buNone/>
              <a:defRPr sz="1625">
                <a:solidFill>
                  <a:schemeClr val="tx1">
                    <a:tint val="75000"/>
                  </a:schemeClr>
                </a:solidFill>
              </a:defRPr>
            </a:lvl2pPr>
            <a:lvl3pPr marL="742950" indent="0">
              <a:buNone/>
              <a:defRPr sz="1463">
                <a:solidFill>
                  <a:schemeClr val="tx1">
                    <a:tint val="75000"/>
                  </a:schemeClr>
                </a:solidFill>
              </a:defRPr>
            </a:lvl3pPr>
            <a:lvl4pPr marL="111442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4pPr>
            <a:lvl5pPr marL="148590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5pPr>
            <a:lvl6pPr marL="185737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6pPr>
            <a:lvl7pPr marL="222885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7pPr>
            <a:lvl8pPr marL="260032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8pPr>
            <a:lvl9pPr marL="297180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2020/6/1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62419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2020/6/1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50165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328" y="365126"/>
            <a:ext cx="8543925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82328" y="1681163"/>
            <a:ext cx="4190702" cy="823912"/>
          </a:xfrm>
        </p:spPr>
        <p:txBody>
          <a:bodyPr anchor="b"/>
          <a:lstStyle>
            <a:lvl1pPr marL="0" indent="0">
              <a:buNone/>
              <a:defRPr sz="1950" b="1"/>
            </a:lvl1pPr>
            <a:lvl2pPr marL="371475" indent="0">
              <a:buNone/>
              <a:defRPr sz="1625" b="1"/>
            </a:lvl2pPr>
            <a:lvl3pPr marL="742950" indent="0">
              <a:buNone/>
              <a:defRPr sz="1463" b="1"/>
            </a:lvl3pPr>
            <a:lvl4pPr marL="1114425" indent="0">
              <a:buNone/>
              <a:defRPr sz="1300" b="1"/>
            </a:lvl4pPr>
            <a:lvl5pPr marL="1485900" indent="0">
              <a:buNone/>
              <a:defRPr sz="1300" b="1"/>
            </a:lvl5pPr>
            <a:lvl6pPr marL="1857375" indent="0">
              <a:buNone/>
              <a:defRPr sz="1300" b="1"/>
            </a:lvl6pPr>
            <a:lvl7pPr marL="2228850" indent="0">
              <a:buNone/>
              <a:defRPr sz="1300" b="1"/>
            </a:lvl7pPr>
            <a:lvl8pPr marL="2600325" indent="0">
              <a:buNone/>
              <a:defRPr sz="1300" b="1"/>
            </a:lvl8pPr>
            <a:lvl9pPr marL="2971800" indent="0">
              <a:buNone/>
              <a:defRPr sz="13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82328" y="2505075"/>
            <a:ext cx="4190702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1950" b="1"/>
            </a:lvl1pPr>
            <a:lvl2pPr marL="371475" indent="0">
              <a:buNone/>
              <a:defRPr sz="1625" b="1"/>
            </a:lvl2pPr>
            <a:lvl3pPr marL="742950" indent="0">
              <a:buNone/>
              <a:defRPr sz="1463" b="1"/>
            </a:lvl3pPr>
            <a:lvl4pPr marL="1114425" indent="0">
              <a:buNone/>
              <a:defRPr sz="1300" b="1"/>
            </a:lvl4pPr>
            <a:lvl5pPr marL="1485900" indent="0">
              <a:buNone/>
              <a:defRPr sz="1300" b="1"/>
            </a:lvl5pPr>
            <a:lvl6pPr marL="1857375" indent="0">
              <a:buNone/>
              <a:defRPr sz="1300" b="1"/>
            </a:lvl6pPr>
            <a:lvl7pPr marL="2228850" indent="0">
              <a:buNone/>
              <a:defRPr sz="1300" b="1"/>
            </a:lvl7pPr>
            <a:lvl8pPr marL="2600325" indent="0">
              <a:buNone/>
              <a:defRPr sz="1300" b="1"/>
            </a:lvl8pPr>
            <a:lvl9pPr marL="2971800" indent="0">
              <a:buNone/>
              <a:defRPr sz="13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2020/6/1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77557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2020/6/1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74423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全画面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2020/6/1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図プレースホルダー 5"/>
          <p:cNvSpPr>
            <a:spLocks noGrp="1"/>
          </p:cNvSpPr>
          <p:nvPr>
            <p:ph type="pic" sz="quarter" idx="13"/>
          </p:nvPr>
        </p:nvSpPr>
        <p:spPr>
          <a:xfrm>
            <a:off x="0" y="-1"/>
            <a:ext cx="9906000" cy="6858001"/>
          </a:xfrm>
        </p:spPr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743499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2020/6/1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99792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26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211340" y="987426"/>
            <a:ext cx="5014913" cy="4873625"/>
          </a:xfrm>
        </p:spPr>
        <p:txBody>
          <a:bodyPr/>
          <a:lstStyle>
            <a:lvl1pPr>
              <a:defRPr sz="2600"/>
            </a:lvl1pPr>
            <a:lvl2pPr>
              <a:defRPr sz="2275"/>
            </a:lvl2pPr>
            <a:lvl3pPr>
              <a:defRPr sz="1950"/>
            </a:lvl3pPr>
            <a:lvl4pPr>
              <a:defRPr sz="1625"/>
            </a:lvl4pPr>
            <a:lvl5pPr>
              <a:defRPr sz="1625"/>
            </a:lvl5pPr>
            <a:lvl6pPr>
              <a:defRPr sz="1625"/>
            </a:lvl6pPr>
            <a:lvl7pPr>
              <a:defRPr sz="1625"/>
            </a:lvl7pPr>
            <a:lvl8pPr>
              <a:defRPr sz="1625"/>
            </a:lvl8pPr>
            <a:lvl9pPr>
              <a:defRPr sz="1625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300"/>
            </a:lvl1pPr>
            <a:lvl2pPr marL="371475" indent="0">
              <a:buNone/>
              <a:defRPr sz="1138"/>
            </a:lvl2pPr>
            <a:lvl3pPr marL="742950" indent="0">
              <a:buNone/>
              <a:defRPr sz="975"/>
            </a:lvl3pPr>
            <a:lvl4pPr marL="1114425" indent="0">
              <a:buNone/>
              <a:defRPr sz="813"/>
            </a:lvl4pPr>
            <a:lvl5pPr marL="1485900" indent="0">
              <a:buNone/>
              <a:defRPr sz="813"/>
            </a:lvl5pPr>
            <a:lvl6pPr marL="1857375" indent="0">
              <a:buNone/>
              <a:defRPr sz="813"/>
            </a:lvl6pPr>
            <a:lvl7pPr marL="2228850" indent="0">
              <a:buNone/>
              <a:defRPr sz="813"/>
            </a:lvl7pPr>
            <a:lvl8pPr marL="2600325" indent="0">
              <a:buNone/>
              <a:defRPr sz="813"/>
            </a:lvl8pPr>
            <a:lvl9pPr marL="2971800" indent="0">
              <a:buNone/>
              <a:defRPr sz="813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2020/6/1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42162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81038" y="365126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5D81FF-B8D1-49EC-9AF2-015F0375E2F9}" type="datetimeFigureOut">
              <a:rPr kumimoji="1" lang="ja-JP" altLang="en-US" smtClean="0"/>
              <a:t>2020/6/1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5481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60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l" defTabSz="742950" rtl="0" eaLnBrk="1" latinLnBrk="0" hangingPunct="1">
        <a:lnSpc>
          <a:spcPct val="90000"/>
        </a:lnSpc>
        <a:spcBef>
          <a:spcPct val="0"/>
        </a:spcBef>
        <a:buNone/>
        <a:defRPr kumimoji="1" sz="3575" kern="1200">
          <a:solidFill>
            <a:schemeClr val="tx1"/>
          </a:solidFill>
          <a:latin typeface="游ゴシック" panose="020B0400000000000000" pitchFamily="50" charset="-128"/>
          <a:ea typeface="游ゴシック" panose="020B0400000000000000" pitchFamily="50" charset="-128"/>
          <a:cs typeface="+mj-cs"/>
        </a:defRPr>
      </a:lvl1pPr>
    </p:titleStyle>
    <p:bodyStyle>
      <a:lvl1pPr marL="185738" indent="-185738" algn="l" defTabSz="742950" rtl="0" eaLnBrk="1" latinLnBrk="0" hangingPunct="1">
        <a:lnSpc>
          <a:spcPct val="90000"/>
        </a:lnSpc>
        <a:spcBef>
          <a:spcPts val="813"/>
        </a:spcBef>
        <a:buFont typeface="Arial" panose="020B0604020202020204" pitchFamily="34" charset="0"/>
        <a:buChar char="•"/>
        <a:defRPr kumimoji="1" sz="2275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2pPr>
      <a:lvl3pPr marL="92868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625" kern="1200">
          <a:solidFill>
            <a:schemeClr val="tx1"/>
          </a:solidFill>
          <a:latin typeface="+mn-lt"/>
          <a:ea typeface="+mn-ea"/>
          <a:cs typeface="+mn-cs"/>
        </a:defRPr>
      </a:lvl3pPr>
      <a:lvl4pPr marL="130016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4pPr>
      <a:lvl5pPr marL="167163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5pPr>
      <a:lvl6pPr marL="204311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6pPr>
      <a:lvl7pPr marL="241458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7pPr>
      <a:lvl8pPr marL="278606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8pPr>
      <a:lvl9pPr marL="315753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1pPr>
      <a:lvl2pPr marL="37147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2pPr>
      <a:lvl3pPr marL="74295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3pPr>
      <a:lvl4pPr marL="111442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4pPr>
      <a:lvl5pPr marL="148590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5pPr>
      <a:lvl6pPr marL="185737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7pPr>
      <a:lvl8pPr marL="260032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8pPr>
      <a:lvl9pPr marL="297180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0"/>
            <a:ext cx="9906000" cy="570757"/>
          </a:xfrm>
          <a:prstGeom prst="rect">
            <a:avLst/>
          </a:prstGeom>
          <a:solidFill>
            <a:srgbClr val="0071BC"/>
          </a:solidFill>
          <a:ln>
            <a:noFill/>
          </a:ln>
          <a:effectLst>
            <a:outerShdw blurRad="127000" dist="12700" dir="5400000" algn="t" rotWithShape="0">
              <a:schemeClr val="tx1">
                <a:lumMod val="65000"/>
                <a:lumOff val="35000"/>
                <a:alpha val="30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08484" y="56841"/>
            <a:ext cx="8280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b="1" spc="15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フロー図・流れ図・チャート図のレイアウトサンプル</a:t>
            </a:r>
            <a:endParaRPr kumimoji="1" lang="ja-JP" altLang="en-US" sz="2400" b="1" spc="150" smtClean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0" y="6551631"/>
            <a:ext cx="9906000" cy="306369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3727360" y="6589398"/>
            <a:ext cx="2451313" cy="230832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kumimoji="1" lang="en-US" altLang="ja-JP" sz="90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©</a:t>
            </a:r>
            <a:r>
              <a:rPr kumimoji="1" lang="ja-JP" altLang="en-US" sz="90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 </a:t>
            </a:r>
            <a:r>
              <a:rPr kumimoji="1" lang="en-US" altLang="ja-JP" sz="900" smtClean="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2020</a:t>
            </a:r>
            <a:r>
              <a:rPr kumimoji="1" lang="ja-JP" altLang="en-US" sz="900" smtClean="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 ビズルート</a:t>
            </a:r>
            <a:r>
              <a:rPr lang="en-US" altLang="ja-JP" sz="90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 </a:t>
            </a:r>
            <a:r>
              <a:rPr lang="en-US" altLang="ja-JP" sz="900" smtClean="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https://bizroute.net/</a:t>
            </a:r>
            <a:endParaRPr kumimoji="1" lang="ja-JP" altLang="en-US" sz="900" dirty="0">
              <a:solidFill>
                <a:schemeClr val="tx1">
                  <a:lumMod val="65000"/>
                  <a:lumOff val="35000"/>
                </a:schemeClr>
              </a:solidFill>
              <a:latin typeface="メイリオ"/>
              <a:ea typeface="メイリオ"/>
              <a:cs typeface="メイリオ"/>
            </a:endParaRPr>
          </a:p>
        </p:txBody>
      </p:sp>
      <p:sp>
        <p:nvSpPr>
          <p:cNvPr id="3" name="フローチャート: 他ページ結合子 2"/>
          <p:cNvSpPr/>
          <p:nvPr/>
        </p:nvSpPr>
        <p:spPr>
          <a:xfrm>
            <a:off x="2396716" y="1484784"/>
            <a:ext cx="5112568" cy="1116124"/>
          </a:xfrm>
          <a:prstGeom prst="flowChartOffpageConnector">
            <a:avLst/>
          </a:prstGeom>
          <a:gradFill flip="none" rotWithShape="1">
            <a:gsLst>
              <a:gs pos="0">
                <a:srgbClr val="FBB03B"/>
              </a:gs>
              <a:gs pos="58000">
                <a:schemeClr val="accent2">
                  <a:lumMod val="97000"/>
                  <a:lumOff val="3000"/>
                </a:schemeClr>
              </a:gs>
              <a:gs pos="100000">
                <a:schemeClr val="accent2">
                  <a:lumMod val="60000"/>
                  <a:lumOff val="40000"/>
                </a:schemeClr>
              </a:gs>
            </a:gsLst>
            <a:lin ang="0" scaled="1"/>
            <a:tileRect/>
          </a:gradFill>
          <a:ln>
            <a:solidFill>
              <a:srgbClr val="FBB03B"/>
            </a:solidFill>
          </a:ln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 smtClean="0">
              <a:solidFill>
                <a:srgbClr val="0071BC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4178914" y="1506303"/>
            <a:ext cx="15481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200" b="1" smtClean="0">
                <a:solidFill>
                  <a:schemeClr val="bg1"/>
                </a:solidFill>
                <a:latin typeface="Segoe UI" panose="020B0502040204020203" pitchFamily="34" charset="0"/>
                <a:ea typeface="游ゴシック" panose="020B0400000000000000" pitchFamily="50" charset="-128"/>
                <a:cs typeface="Segoe UI" panose="020B0502040204020203" pitchFamily="34" charset="0"/>
              </a:rPr>
              <a:t>STEP 1</a:t>
            </a:r>
            <a:endParaRPr kumimoji="1" lang="ja-JP" altLang="en-US" b="1" smtClean="0">
              <a:solidFill>
                <a:schemeClr val="bg1"/>
              </a:solidFill>
              <a:latin typeface="Segoe UI" panose="020B0502040204020203" pitchFamily="34" charset="0"/>
              <a:ea typeface="游ゴシック" panose="020B0400000000000000" pitchFamily="50" charset="-128"/>
              <a:cs typeface="Segoe UI" panose="020B0502040204020203" pitchFamily="34" charset="0"/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3224808" y="2041555"/>
            <a:ext cx="37084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smtClean="0">
                <a:solidFill>
                  <a:schemeClr val="bg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ここにステップごとの内容を書きます</a:t>
            </a:r>
            <a:endParaRPr kumimoji="1" lang="ja-JP" altLang="en-US" sz="1600" smtClean="0">
              <a:solidFill>
                <a:schemeClr val="bg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51" name="テキスト ボックス 50"/>
          <p:cNvSpPr txBox="1"/>
          <p:nvPr/>
        </p:nvSpPr>
        <p:spPr>
          <a:xfrm>
            <a:off x="4178914" y="2689889"/>
            <a:ext cx="15481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200" b="1" smtClean="0">
                <a:solidFill>
                  <a:schemeClr val="bg1"/>
                </a:solidFill>
                <a:latin typeface="Segoe UI" panose="020B0502040204020203" pitchFamily="34" charset="0"/>
                <a:ea typeface="游ゴシック" panose="020B0400000000000000" pitchFamily="50" charset="-128"/>
                <a:cs typeface="Segoe UI" panose="020B0502040204020203" pitchFamily="34" charset="0"/>
              </a:rPr>
              <a:t>STEP 2</a:t>
            </a:r>
            <a:endParaRPr kumimoji="1" lang="ja-JP" altLang="en-US" b="1" smtClean="0">
              <a:solidFill>
                <a:schemeClr val="bg1"/>
              </a:solidFill>
              <a:latin typeface="Segoe UI" panose="020B0502040204020203" pitchFamily="34" charset="0"/>
              <a:ea typeface="游ゴシック" panose="020B0400000000000000" pitchFamily="50" charset="-128"/>
              <a:cs typeface="Segoe UI" panose="020B0502040204020203" pitchFamily="34" charset="0"/>
            </a:endParaRPr>
          </a:p>
        </p:txBody>
      </p:sp>
      <p:sp>
        <p:nvSpPr>
          <p:cNvPr id="52" name="テキスト ボックス 51"/>
          <p:cNvSpPr txBox="1"/>
          <p:nvPr/>
        </p:nvSpPr>
        <p:spPr>
          <a:xfrm>
            <a:off x="3224808" y="3225141"/>
            <a:ext cx="37084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smtClean="0">
                <a:solidFill>
                  <a:schemeClr val="bg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ここにステップごとの内容を書きます</a:t>
            </a:r>
            <a:endParaRPr kumimoji="1" lang="ja-JP" altLang="en-US" sz="1600" smtClean="0">
              <a:solidFill>
                <a:schemeClr val="bg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53" name="テキスト ボックス 52"/>
          <p:cNvSpPr txBox="1"/>
          <p:nvPr/>
        </p:nvSpPr>
        <p:spPr>
          <a:xfrm>
            <a:off x="4183798" y="3832680"/>
            <a:ext cx="15481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200" b="1" smtClean="0">
                <a:solidFill>
                  <a:schemeClr val="bg1"/>
                </a:solidFill>
                <a:latin typeface="Segoe UI" panose="020B0502040204020203" pitchFamily="34" charset="0"/>
                <a:ea typeface="游ゴシック" panose="020B0400000000000000" pitchFamily="50" charset="-128"/>
                <a:cs typeface="Segoe UI" panose="020B0502040204020203" pitchFamily="34" charset="0"/>
              </a:rPr>
              <a:t>STEP 3</a:t>
            </a:r>
            <a:endParaRPr kumimoji="1" lang="ja-JP" altLang="en-US" b="1" smtClean="0">
              <a:solidFill>
                <a:schemeClr val="bg1"/>
              </a:solidFill>
              <a:latin typeface="Segoe UI" panose="020B0502040204020203" pitchFamily="34" charset="0"/>
              <a:ea typeface="游ゴシック" panose="020B0400000000000000" pitchFamily="50" charset="-128"/>
              <a:cs typeface="Segoe UI" panose="020B0502040204020203" pitchFamily="34" charset="0"/>
            </a:endParaRPr>
          </a:p>
        </p:txBody>
      </p:sp>
      <p:sp>
        <p:nvSpPr>
          <p:cNvPr id="54" name="テキスト ボックス 53"/>
          <p:cNvSpPr txBox="1"/>
          <p:nvPr/>
        </p:nvSpPr>
        <p:spPr>
          <a:xfrm>
            <a:off x="3229692" y="4367932"/>
            <a:ext cx="37084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smtClean="0">
                <a:solidFill>
                  <a:schemeClr val="bg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ここにステップごとの内容を書きます</a:t>
            </a:r>
            <a:endParaRPr kumimoji="1" lang="ja-JP" altLang="en-US" sz="1600" smtClean="0">
              <a:solidFill>
                <a:schemeClr val="bg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58" name="フローチャート: 他ページ結合子 57"/>
          <p:cNvSpPr/>
          <p:nvPr/>
        </p:nvSpPr>
        <p:spPr>
          <a:xfrm>
            <a:off x="2396716" y="2625013"/>
            <a:ext cx="5112568" cy="1116124"/>
          </a:xfrm>
          <a:prstGeom prst="flowChartOffpageConnector">
            <a:avLst/>
          </a:prstGeom>
          <a:gradFill flip="none" rotWithShape="1">
            <a:gsLst>
              <a:gs pos="0">
                <a:srgbClr val="EE6167"/>
              </a:gs>
              <a:gs pos="58000">
                <a:srgbClr val="EE6167"/>
              </a:gs>
              <a:gs pos="100000">
                <a:schemeClr val="accent2">
                  <a:lumMod val="60000"/>
                  <a:lumOff val="40000"/>
                </a:schemeClr>
              </a:gs>
            </a:gsLst>
            <a:lin ang="0" scaled="1"/>
            <a:tileRect/>
          </a:gradFill>
          <a:ln>
            <a:solidFill>
              <a:schemeClr val="accent2">
                <a:lumMod val="60000"/>
                <a:lumOff val="40000"/>
              </a:schemeClr>
            </a:solidFill>
          </a:ln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 smtClean="0">
              <a:solidFill>
                <a:srgbClr val="0071BC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9" name="テキスト ボックス 58"/>
          <p:cNvSpPr txBox="1"/>
          <p:nvPr/>
        </p:nvSpPr>
        <p:spPr>
          <a:xfrm>
            <a:off x="4178914" y="2646532"/>
            <a:ext cx="15481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200" b="1" smtClean="0">
                <a:solidFill>
                  <a:schemeClr val="bg1"/>
                </a:solidFill>
                <a:latin typeface="Segoe UI" panose="020B0502040204020203" pitchFamily="34" charset="0"/>
                <a:ea typeface="游ゴシック" panose="020B0400000000000000" pitchFamily="50" charset="-128"/>
                <a:cs typeface="Segoe UI" panose="020B0502040204020203" pitchFamily="34" charset="0"/>
              </a:rPr>
              <a:t>STEP 2</a:t>
            </a:r>
            <a:endParaRPr kumimoji="1" lang="ja-JP" altLang="en-US" b="1" smtClean="0">
              <a:solidFill>
                <a:schemeClr val="bg1"/>
              </a:solidFill>
              <a:latin typeface="Segoe UI" panose="020B0502040204020203" pitchFamily="34" charset="0"/>
              <a:ea typeface="游ゴシック" panose="020B0400000000000000" pitchFamily="50" charset="-128"/>
              <a:cs typeface="Segoe UI" panose="020B0502040204020203" pitchFamily="34" charset="0"/>
            </a:endParaRPr>
          </a:p>
        </p:txBody>
      </p:sp>
      <p:sp>
        <p:nvSpPr>
          <p:cNvPr id="60" name="テキスト ボックス 59"/>
          <p:cNvSpPr txBox="1"/>
          <p:nvPr/>
        </p:nvSpPr>
        <p:spPr>
          <a:xfrm>
            <a:off x="3224808" y="3181784"/>
            <a:ext cx="37084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smtClean="0">
                <a:solidFill>
                  <a:schemeClr val="bg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ここにステップごとの内容を書きます</a:t>
            </a:r>
            <a:endParaRPr kumimoji="1" lang="ja-JP" altLang="en-US" sz="1600" smtClean="0">
              <a:solidFill>
                <a:schemeClr val="bg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61" name="テキスト ボックス 60"/>
          <p:cNvSpPr txBox="1"/>
          <p:nvPr/>
        </p:nvSpPr>
        <p:spPr>
          <a:xfrm>
            <a:off x="4178914" y="3824138"/>
            <a:ext cx="15481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200" b="1" smtClean="0">
                <a:solidFill>
                  <a:schemeClr val="bg1"/>
                </a:solidFill>
                <a:latin typeface="Segoe UI" panose="020B0502040204020203" pitchFamily="34" charset="0"/>
                <a:ea typeface="游ゴシック" panose="020B0400000000000000" pitchFamily="50" charset="-128"/>
                <a:cs typeface="Segoe UI" panose="020B0502040204020203" pitchFamily="34" charset="0"/>
              </a:rPr>
              <a:t>STEP 2</a:t>
            </a:r>
            <a:endParaRPr kumimoji="1" lang="ja-JP" altLang="en-US" b="1" smtClean="0">
              <a:solidFill>
                <a:schemeClr val="bg1"/>
              </a:solidFill>
              <a:latin typeface="Segoe UI" panose="020B0502040204020203" pitchFamily="34" charset="0"/>
              <a:ea typeface="游ゴシック" panose="020B0400000000000000" pitchFamily="50" charset="-128"/>
              <a:cs typeface="Segoe UI" panose="020B0502040204020203" pitchFamily="34" charset="0"/>
            </a:endParaRPr>
          </a:p>
        </p:txBody>
      </p:sp>
      <p:sp>
        <p:nvSpPr>
          <p:cNvPr id="62" name="テキスト ボックス 61"/>
          <p:cNvSpPr txBox="1"/>
          <p:nvPr/>
        </p:nvSpPr>
        <p:spPr>
          <a:xfrm>
            <a:off x="3224808" y="4359390"/>
            <a:ext cx="37084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smtClean="0">
                <a:solidFill>
                  <a:schemeClr val="bg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ここにステップごとの内容を書きます</a:t>
            </a:r>
            <a:endParaRPr kumimoji="1" lang="ja-JP" altLang="en-US" sz="1600" smtClean="0">
              <a:solidFill>
                <a:schemeClr val="bg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63" name="フローチャート: 他ページ結合子 62"/>
          <p:cNvSpPr/>
          <p:nvPr/>
        </p:nvSpPr>
        <p:spPr>
          <a:xfrm>
            <a:off x="2396716" y="3759262"/>
            <a:ext cx="5112568" cy="1116124"/>
          </a:xfrm>
          <a:prstGeom prst="flowChartOffpageConnector">
            <a:avLst/>
          </a:prstGeom>
          <a:gradFill flip="none" rotWithShape="1">
            <a:gsLst>
              <a:gs pos="0">
                <a:srgbClr val="95C94D"/>
              </a:gs>
              <a:gs pos="58000">
                <a:srgbClr val="95C94D"/>
              </a:gs>
              <a:gs pos="100000">
                <a:schemeClr val="accent6">
                  <a:lumMod val="60000"/>
                  <a:lumOff val="40000"/>
                </a:schemeClr>
              </a:gs>
            </a:gsLst>
            <a:lin ang="0" scaled="1"/>
            <a:tileRect/>
          </a:gradFill>
          <a:ln>
            <a:solidFill>
              <a:schemeClr val="accent6">
                <a:lumMod val="60000"/>
                <a:lumOff val="40000"/>
              </a:schemeClr>
            </a:solidFill>
          </a:ln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 smtClean="0">
              <a:solidFill>
                <a:srgbClr val="0071BC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4" name="テキスト ボックス 63"/>
          <p:cNvSpPr txBox="1"/>
          <p:nvPr/>
        </p:nvSpPr>
        <p:spPr>
          <a:xfrm>
            <a:off x="4178914" y="3780781"/>
            <a:ext cx="15481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200" b="1" smtClean="0">
                <a:solidFill>
                  <a:schemeClr val="bg1"/>
                </a:solidFill>
                <a:latin typeface="Segoe UI" panose="020B0502040204020203" pitchFamily="34" charset="0"/>
                <a:ea typeface="游ゴシック" panose="020B0400000000000000" pitchFamily="50" charset="-128"/>
                <a:cs typeface="Segoe UI" panose="020B0502040204020203" pitchFamily="34" charset="0"/>
              </a:rPr>
              <a:t>STEP 3</a:t>
            </a:r>
            <a:endParaRPr kumimoji="1" lang="ja-JP" altLang="en-US" b="1" smtClean="0">
              <a:solidFill>
                <a:schemeClr val="bg1"/>
              </a:solidFill>
              <a:latin typeface="Segoe UI" panose="020B0502040204020203" pitchFamily="34" charset="0"/>
              <a:ea typeface="游ゴシック" panose="020B0400000000000000" pitchFamily="50" charset="-128"/>
              <a:cs typeface="Segoe UI" panose="020B0502040204020203" pitchFamily="34" charset="0"/>
            </a:endParaRPr>
          </a:p>
        </p:txBody>
      </p:sp>
      <p:sp>
        <p:nvSpPr>
          <p:cNvPr id="65" name="テキスト ボックス 64"/>
          <p:cNvSpPr txBox="1"/>
          <p:nvPr/>
        </p:nvSpPr>
        <p:spPr>
          <a:xfrm>
            <a:off x="3224808" y="4316033"/>
            <a:ext cx="37084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smtClean="0">
                <a:solidFill>
                  <a:schemeClr val="bg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ここにステップごとの内容を書きます</a:t>
            </a:r>
            <a:endParaRPr kumimoji="1" lang="ja-JP" altLang="en-US" sz="1600" smtClean="0">
              <a:solidFill>
                <a:schemeClr val="bg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66" name="テキスト ボックス 65"/>
          <p:cNvSpPr txBox="1"/>
          <p:nvPr/>
        </p:nvSpPr>
        <p:spPr>
          <a:xfrm>
            <a:off x="4183798" y="4965684"/>
            <a:ext cx="15481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200" b="1" smtClean="0">
                <a:solidFill>
                  <a:schemeClr val="bg1"/>
                </a:solidFill>
                <a:latin typeface="Segoe UI" panose="020B0502040204020203" pitchFamily="34" charset="0"/>
                <a:ea typeface="游ゴシック" panose="020B0400000000000000" pitchFamily="50" charset="-128"/>
                <a:cs typeface="Segoe UI" panose="020B0502040204020203" pitchFamily="34" charset="0"/>
              </a:rPr>
              <a:t>STEP 3</a:t>
            </a:r>
            <a:endParaRPr kumimoji="1" lang="ja-JP" altLang="en-US" b="1" smtClean="0">
              <a:solidFill>
                <a:schemeClr val="bg1"/>
              </a:solidFill>
              <a:latin typeface="Segoe UI" panose="020B0502040204020203" pitchFamily="34" charset="0"/>
              <a:ea typeface="游ゴシック" panose="020B0400000000000000" pitchFamily="50" charset="-128"/>
              <a:cs typeface="Segoe UI" panose="020B0502040204020203" pitchFamily="34" charset="0"/>
            </a:endParaRPr>
          </a:p>
        </p:txBody>
      </p:sp>
      <p:sp>
        <p:nvSpPr>
          <p:cNvPr id="67" name="テキスト ボックス 66"/>
          <p:cNvSpPr txBox="1"/>
          <p:nvPr/>
        </p:nvSpPr>
        <p:spPr>
          <a:xfrm>
            <a:off x="3229692" y="5500936"/>
            <a:ext cx="37084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smtClean="0">
                <a:solidFill>
                  <a:schemeClr val="bg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ここにステップごとの内容を書きます</a:t>
            </a:r>
            <a:endParaRPr kumimoji="1" lang="ja-JP" altLang="en-US" sz="1600" smtClean="0">
              <a:solidFill>
                <a:schemeClr val="bg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68" name="テキスト ボックス 67"/>
          <p:cNvSpPr txBox="1"/>
          <p:nvPr/>
        </p:nvSpPr>
        <p:spPr>
          <a:xfrm>
            <a:off x="4178914" y="4957142"/>
            <a:ext cx="15481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200" b="1" smtClean="0">
                <a:solidFill>
                  <a:schemeClr val="bg1"/>
                </a:solidFill>
                <a:latin typeface="Segoe UI" panose="020B0502040204020203" pitchFamily="34" charset="0"/>
                <a:ea typeface="游ゴシック" panose="020B0400000000000000" pitchFamily="50" charset="-128"/>
                <a:cs typeface="Segoe UI" panose="020B0502040204020203" pitchFamily="34" charset="0"/>
              </a:rPr>
              <a:t>STEP 2</a:t>
            </a:r>
            <a:endParaRPr kumimoji="1" lang="ja-JP" altLang="en-US" b="1" smtClean="0">
              <a:solidFill>
                <a:schemeClr val="bg1"/>
              </a:solidFill>
              <a:latin typeface="Segoe UI" panose="020B0502040204020203" pitchFamily="34" charset="0"/>
              <a:ea typeface="游ゴシック" panose="020B0400000000000000" pitchFamily="50" charset="-128"/>
              <a:cs typeface="Segoe UI" panose="020B0502040204020203" pitchFamily="34" charset="0"/>
            </a:endParaRPr>
          </a:p>
        </p:txBody>
      </p:sp>
      <p:sp>
        <p:nvSpPr>
          <p:cNvPr id="69" name="テキスト ボックス 68"/>
          <p:cNvSpPr txBox="1"/>
          <p:nvPr/>
        </p:nvSpPr>
        <p:spPr>
          <a:xfrm>
            <a:off x="3224808" y="5492394"/>
            <a:ext cx="37084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smtClean="0">
                <a:solidFill>
                  <a:schemeClr val="bg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ここにステップごとの内容を書きます</a:t>
            </a:r>
            <a:endParaRPr kumimoji="1" lang="ja-JP" altLang="en-US" sz="1600" smtClean="0">
              <a:solidFill>
                <a:schemeClr val="bg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70" name="フローチャート: 他ページ結合子 69"/>
          <p:cNvSpPr/>
          <p:nvPr/>
        </p:nvSpPr>
        <p:spPr>
          <a:xfrm>
            <a:off x="2396716" y="4892266"/>
            <a:ext cx="5112568" cy="1116124"/>
          </a:xfrm>
          <a:prstGeom prst="flowChartOffpageConnector">
            <a:avLst/>
          </a:prstGeom>
          <a:gradFill flip="none" rotWithShape="1">
            <a:gsLst>
              <a:gs pos="0">
                <a:srgbClr val="1E8CD7"/>
              </a:gs>
              <a:gs pos="58000">
                <a:srgbClr val="1E8CD7"/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0" scaled="1"/>
            <a:tileRect/>
          </a:gradFill>
          <a:ln>
            <a:solidFill>
              <a:schemeClr val="accent1">
                <a:lumMod val="60000"/>
                <a:lumOff val="40000"/>
              </a:schemeClr>
            </a:solidFill>
          </a:ln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 smtClean="0">
              <a:solidFill>
                <a:srgbClr val="0071BC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1" name="テキスト ボックス 70"/>
          <p:cNvSpPr txBox="1"/>
          <p:nvPr/>
        </p:nvSpPr>
        <p:spPr>
          <a:xfrm>
            <a:off x="4178914" y="4913785"/>
            <a:ext cx="15481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200" b="1" smtClean="0">
                <a:solidFill>
                  <a:schemeClr val="bg1"/>
                </a:solidFill>
                <a:latin typeface="Segoe UI" panose="020B0502040204020203" pitchFamily="34" charset="0"/>
                <a:ea typeface="游ゴシック" panose="020B0400000000000000" pitchFamily="50" charset="-128"/>
                <a:cs typeface="Segoe UI" panose="020B0502040204020203" pitchFamily="34" charset="0"/>
              </a:rPr>
              <a:t>STEP 4</a:t>
            </a:r>
            <a:endParaRPr kumimoji="1" lang="ja-JP" altLang="en-US" b="1" smtClean="0">
              <a:solidFill>
                <a:schemeClr val="bg1"/>
              </a:solidFill>
              <a:latin typeface="Segoe UI" panose="020B0502040204020203" pitchFamily="34" charset="0"/>
              <a:ea typeface="游ゴシック" panose="020B0400000000000000" pitchFamily="50" charset="-128"/>
              <a:cs typeface="Segoe UI" panose="020B0502040204020203" pitchFamily="34" charset="0"/>
            </a:endParaRPr>
          </a:p>
        </p:txBody>
      </p:sp>
      <p:sp>
        <p:nvSpPr>
          <p:cNvPr id="72" name="テキスト ボックス 71"/>
          <p:cNvSpPr txBox="1"/>
          <p:nvPr/>
        </p:nvSpPr>
        <p:spPr>
          <a:xfrm>
            <a:off x="3224808" y="5449037"/>
            <a:ext cx="37084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smtClean="0">
                <a:solidFill>
                  <a:schemeClr val="bg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ここにステップごとの内容を書きます</a:t>
            </a:r>
            <a:endParaRPr kumimoji="1" lang="ja-JP" altLang="en-US" sz="1600" smtClean="0">
              <a:solidFill>
                <a:schemeClr val="bg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686947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>
          <a:solidFill>
            <a:srgbClr val="0071BC"/>
          </a:solidFill>
        </a:ln>
      </a:spPr>
      <a:bodyPr rtlCol="0" anchor="ctr"/>
      <a:lstStyle>
        <a:defPPr algn="ctr">
          <a:defRPr kumimoji="1" sz="1400" smtClean="0">
            <a:solidFill>
              <a:srgbClr val="0071BC"/>
            </a:solidFill>
            <a:latin typeface="メイリオ" panose="020B0604030504040204" pitchFamily="50" charset="-128"/>
            <a:ea typeface="メイリオ" panose="020B0604030504040204" pitchFamily="50" charset="-128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rtlCol="0">
        <a:spAutoFit/>
      </a:bodyPr>
      <a:lstStyle>
        <a:defPPr>
          <a:defRPr kumimoji="1" smtClean="0">
            <a:latin typeface="游ゴシック" panose="020B0400000000000000" pitchFamily="50" charset="-128"/>
            <a:ea typeface="游ゴシック" panose="020B0400000000000000" pitchFamily="50" charset="-128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プレゼンテーション1" id="{16899496-50ED-4B9E-9A2C-999D8EA24850}" vid="{48BAD23E-9AF4-4B25-8645-30082DEB743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104</Words>
  <Application>Microsoft Office PowerPoint</Application>
  <PresentationFormat>A4 210 x 297 mm</PresentationFormat>
  <Paragraphs>20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ＭＳ Ｐゴシック</vt:lpstr>
      <vt:lpstr>メイリオ</vt:lpstr>
      <vt:lpstr>游ゴシック</vt:lpstr>
      <vt:lpstr>Arial</vt:lpstr>
      <vt:lpstr>Calibri</vt:lpstr>
      <vt:lpstr>Segoe UI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2020-05-28T08:52:23Z</dcterms:created>
  <dcterms:modified xsi:type="dcterms:W3CDTF">2020-06-01T07:18:36Z</dcterms:modified>
</cp:coreProperties>
</file>