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  <a:srgbClr val="A32326"/>
    <a:srgbClr val="4A20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4" d="100"/>
          <a:sy n="104" d="100"/>
        </p:scale>
        <p:origin x="462" y="14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8484" y="5684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フロー図・流れ図・チャート図のレイアウトサンプル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2504728" y="1664804"/>
            <a:ext cx="2022248" cy="1404156"/>
            <a:chOff x="1928664" y="1498140"/>
            <a:chExt cx="2022248" cy="1404156"/>
          </a:xfrm>
        </p:grpSpPr>
        <p:sp>
          <p:nvSpPr>
            <p:cNvPr id="2" name="正方形/長方形 1"/>
            <p:cNvSpPr/>
            <p:nvPr/>
          </p:nvSpPr>
          <p:spPr>
            <a:xfrm>
              <a:off x="1928664" y="1498140"/>
              <a:ext cx="2022248" cy="54006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934688" y="2038200"/>
              <a:ext cx="2016224" cy="864096"/>
            </a:xfrm>
            <a:prstGeom prst="rect">
              <a:avLst/>
            </a:prstGeom>
            <a:noFill/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2900772" y="1750168"/>
            <a:ext cx="1477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Plan  </a:t>
            </a:r>
            <a:r>
              <a:rPr lang="ja-JP" altLang="en-US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計画</a:t>
            </a:r>
            <a:endParaRPr kumimoji="1" lang="ja-JP" altLang="en-US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5349044" y="1664804"/>
            <a:ext cx="2022248" cy="1404156"/>
            <a:chOff x="4621362" y="1498140"/>
            <a:chExt cx="2022248" cy="1404156"/>
          </a:xfrm>
        </p:grpSpPr>
        <p:sp>
          <p:nvSpPr>
            <p:cNvPr id="20" name="正方形/長方形 19"/>
            <p:cNvSpPr/>
            <p:nvPr/>
          </p:nvSpPr>
          <p:spPr>
            <a:xfrm>
              <a:off x="4621362" y="1498140"/>
              <a:ext cx="2022248" cy="540060"/>
            </a:xfrm>
            <a:prstGeom prst="rect">
              <a:avLst/>
            </a:prstGeom>
            <a:solidFill>
              <a:srgbClr val="4A206A"/>
            </a:solidFill>
            <a:ln>
              <a:solidFill>
                <a:srgbClr val="4A20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4621362" y="2038200"/>
              <a:ext cx="2022248" cy="864096"/>
            </a:xfrm>
            <a:prstGeom prst="rect">
              <a:avLst/>
            </a:prstGeom>
            <a:noFill/>
            <a:ln>
              <a:solidFill>
                <a:srgbClr val="4A20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9" name="テキスト ボックス 28"/>
          <p:cNvSpPr txBox="1"/>
          <p:nvPr/>
        </p:nvSpPr>
        <p:spPr>
          <a:xfrm>
            <a:off x="5802106" y="1750168"/>
            <a:ext cx="1116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Do  </a:t>
            </a:r>
            <a:r>
              <a:rPr lang="ja-JP" altLang="en-US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実行</a:t>
            </a:r>
            <a:endParaRPr kumimoji="1" lang="ja-JP" altLang="en-US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5349044" y="3846696"/>
            <a:ext cx="2022248" cy="1404156"/>
            <a:chOff x="4623546" y="3559649"/>
            <a:chExt cx="2022248" cy="1404156"/>
          </a:xfrm>
        </p:grpSpPr>
        <p:sp>
          <p:nvSpPr>
            <p:cNvPr id="30" name="正方形/長方形 29"/>
            <p:cNvSpPr/>
            <p:nvPr/>
          </p:nvSpPr>
          <p:spPr>
            <a:xfrm>
              <a:off x="4623546" y="3559649"/>
              <a:ext cx="2022248" cy="540060"/>
            </a:xfrm>
            <a:prstGeom prst="rect">
              <a:avLst/>
            </a:prstGeom>
            <a:solidFill>
              <a:srgbClr val="A32326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4623546" y="4099709"/>
              <a:ext cx="2022248" cy="864096"/>
            </a:xfrm>
            <a:prstGeom prst="rect">
              <a:avLst/>
            </a:prstGeom>
            <a:noFill/>
            <a:ln>
              <a:solidFill>
                <a:srgbClr val="A323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32" name="テキスト ボックス 31"/>
          <p:cNvSpPr txBox="1"/>
          <p:nvPr/>
        </p:nvSpPr>
        <p:spPr>
          <a:xfrm>
            <a:off x="5621317" y="3932060"/>
            <a:ext cx="1477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Check  </a:t>
            </a:r>
            <a:r>
              <a:rPr lang="ja-JP" altLang="en-US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評価</a:t>
            </a:r>
            <a:endParaRPr kumimoji="1" lang="ja-JP" altLang="en-US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2504728" y="3852955"/>
            <a:ext cx="2022248" cy="1404156"/>
            <a:chOff x="1930848" y="3565908"/>
            <a:chExt cx="2022248" cy="1404156"/>
          </a:xfrm>
        </p:grpSpPr>
        <p:sp>
          <p:nvSpPr>
            <p:cNvPr id="33" name="正方形/長方形 32"/>
            <p:cNvSpPr/>
            <p:nvPr/>
          </p:nvSpPr>
          <p:spPr>
            <a:xfrm>
              <a:off x="1930848" y="3565908"/>
              <a:ext cx="2022248" cy="54006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1930848" y="4105968"/>
              <a:ext cx="2022248" cy="864096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2777001" y="3932060"/>
            <a:ext cx="1477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Action  </a:t>
            </a:r>
            <a:r>
              <a:rPr lang="ja-JP" altLang="en-US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改善</a:t>
            </a:r>
            <a:endParaRPr kumimoji="1" lang="ja-JP" altLang="en-US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4649978" y="2217235"/>
            <a:ext cx="576064" cy="324036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右矢印 35"/>
          <p:cNvSpPr/>
          <p:nvPr/>
        </p:nvSpPr>
        <p:spPr>
          <a:xfrm rot="5400000">
            <a:off x="6069950" y="3280338"/>
            <a:ext cx="576064" cy="324036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右矢印 36"/>
          <p:cNvSpPr/>
          <p:nvPr/>
        </p:nvSpPr>
        <p:spPr>
          <a:xfrm flipH="1">
            <a:off x="4649978" y="4386756"/>
            <a:ext cx="576064" cy="324036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右矢印 37"/>
          <p:cNvSpPr/>
          <p:nvPr/>
        </p:nvSpPr>
        <p:spPr>
          <a:xfrm rot="16200000" flipV="1">
            <a:off x="3225634" y="3280338"/>
            <a:ext cx="576064" cy="324036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694546" y="2353884"/>
            <a:ext cx="16426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目標をたてて計画を作成</a:t>
            </a:r>
            <a:endParaRPr kumimoji="1" lang="ja-JP" altLang="en-US" sz="16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538862" y="2317066"/>
            <a:ext cx="16426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計画であげた内容を実行</a:t>
            </a:r>
            <a:endParaRPr kumimoji="1" lang="ja-JP" altLang="en-US" sz="16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692362" y="4532675"/>
            <a:ext cx="16426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検証結果をもとに改善案を作成</a:t>
            </a:r>
            <a:endParaRPr kumimoji="1" lang="ja-JP" altLang="en-US" sz="16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536678" y="4526416"/>
            <a:ext cx="16426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実行後に計画通りか検証</a:t>
            </a:r>
            <a:endParaRPr kumimoji="1" lang="ja-JP" altLang="en-US" sz="16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49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2020-05-28T08:52:23Z</dcterms:created>
  <dcterms:modified xsi:type="dcterms:W3CDTF">2020-05-29T05:32:30Z</dcterms:modified>
</cp:coreProperties>
</file>