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0" d="100"/>
          <a:sy n="110" d="100"/>
        </p:scale>
        <p:origin x="162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>
            <a:stCxn id="3" idx="3"/>
          </p:cNvCxnSpPr>
          <p:nvPr/>
        </p:nvCxnSpPr>
        <p:spPr>
          <a:xfrm>
            <a:off x="2900632" y="3249709"/>
            <a:ext cx="3852568" cy="10276"/>
          </a:xfrm>
          <a:prstGeom prst="straightConnector1">
            <a:avLst/>
          </a:prstGeom>
          <a:ln w="19050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640632" y="2619708"/>
            <a:ext cx="1260000" cy="1260001"/>
            <a:chOff x="1640632" y="2619708"/>
            <a:chExt cx="1260000" cy="1260001"/>
          </a:xfrm>
        </p:grpSpPr>
        <p:sp>
          <p:nvSpPr>
            <p:cNvPr id="3" name="正方形/長方形 2"/>
            <p:cNvSpPr/>
            <p:nvPr/>
          </p:nvSpPr>
          <p:spPr>
            <a:xfrm>
              <a:off x="1640632" y="2619709"/>
              <a:ext cx="1260000" cy="126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/>
              </a:r>
              <a:br>
                <a:rPr kumimoji="1" lang="en-US" altLang="ja-JP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</a:br>
              <a:r>
                <a:rPr kumimoji="1" lang="ja-JP" altLang="en-US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賃貸か持ち家かを決める</a:t>
              </a:r>
              <a:endParaRPr kumimoji="1" lang="ja-JP" altLang="en-US" sz="1400">
                <a:solidFill>
                  <a:srgbClr val="0071BC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640632" y="2619708"/>
              <a:ext cx="1260000" cy="341239"/>
            </a:xfrm>
            <a:prstGeom prst="rect">
              <a:avLst/>
            </a:prstGeom>
            <a:noFill/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Step1</a:t>
              </a:r>
              <a:endParaRPr kumimoji="1" lang="ja-JP" altLang="en-US" sz="1600" b="1" smtClean="0">
                <a:solidFill>
                  <a:srgbClr val="0071BC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4196564" y="2619708"/>
            <a:ext cx="1260000" cy="1260001"/>
            <a:chOff x="4196564" y="2637558"/>
            <a:chExt cx="1260000" cy="1260001"/>
          </a:xfrm>
        </p:grpSpPr>
        <p:sp>
          <p:nvSpPr>
            <p:cNvPr id="21" name="正方形/長方形 20"/>
            <p:cNvSpPr/>
            <p:nvPr/>
          </p:nvSpPr>
          <p:spPr>
            <a:xfrm>
              <a:off x="4196564" y="2637559"/>
              <a:ext cx="1260000" cy="126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/>
              </a:r>
              <a:br>
                <a:rPr kumimoji="1" lang="en-US" altLang="ja-JP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</a:br>
              <a:r>
                <a:rPr kumimoji="1" lang="ja-JP" altLang="en-US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地域の物件情報を探す</a:t>
              </a:r>
              <a:endParaRPr kumimoji="1" lang="ja-JP" altLang="en-US" sz="1400">
                <a:solidFill>
                  <a:srgbClr val="0071BC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196564" y="2637558"/>
              <a:ext cx="1260000" cy="341239"/>
            </a:xfrm>
            <a:prstGeom prst="rect">
              <a:avLst/>
            </a:prstGeom>
            <a:noFill/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Step2</a:t>
              </a:r>
              <a:endParaRPr kumimoji="1" lang="ja-JP" altLang="en-US" sz="1600" b="1" smtClean="0">
                <a:solidFill>
                  <a:srgbClr val="0071BC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6752496" y="2619708"/>
            <a:ext cx="1260000" cy="1260001"/>
            <a:chOff x="6752496" y="2642271"/>
            <a:chExt cx="1260000" cy="1260001"/>
          </a:xfrm>
        </p:grpSpPr>
        <p:sp>
          <p:nvSpPr>
            <p:cNvPr id="23" name="正方形/長方形 22"/>
            <p:cNvSpPr/>
            <p:nvPr/>
          </p:nvSpPr>
          <p:spPr>
            <a:xfrm>
              <a:off x="6752496" y="2642272"/>
              <a:ext cx="1260000" cy="126000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/>
              </a:r>
              <a:br>
                <a:rPr kumimoji="1" lang="en-US" altLang="ja-JP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</a:br>
              <a:r>
                <a:rPr kumimoji="1" lang="ja-JP" altLang="en-US" sz="1400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物件を決める</a:t>
              </a:r>
              <a:endParaRPr kumimoji="1" lang="ja-JP" altLang="en-US" sz="1400">
                <a:solidFill>
                  <a:srgbClr val="0071BC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752496" y="2642271"/>
              <a:ext cx="1260000" cy="341239"/>
            </a:xfrm>
            <a:prstGeom prst="rect">
              <a:avLst/>
            </a:prstGeom>
            <a:noFill/>
            <a:ln w="50800"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smtClean="0">
                  <a:solidFill>
                    <a:srgbClr val="0071BC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rPr>
                <a:t>Step3</a:t>
              </a:r>
              <a:endParaRPr kumimoji="1" lang="ja-JP" altLang="en-US" sz="1600" b="1" smtClean="0">
                <a:solidFill>
                  <a:srgbClr val="0071BC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2020-05-29T04:38:26Z</dcterms:modified>
</cp:coreProperties>
</file>